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comments/modernComment_16F_3B1B594C.xml" ContentType="application/vnd.ms-powerpoint.comments+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comments/modernComment_15A_7C8A3B19.xml" ContentType="application/vnd.ms-powerpoint.comments+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tags/tag22.xml" ContentType="application/vnd.openxmlformats-officedocument.presentationml.tags+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4.xml" ContentType="application/vnd.openxmlformats-officedocument.presentationml.tags+xml"/>
  <Override PartName="/ppt/notesSlides/notesSlide37.xml" ContentType="application/vnd.openxmlformats-officedocument.presentationml.notesSlide+xml"/>
  <Override PartName="/ppt/tags/tag2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6.xml" ContentType="application/vnd.openxmlformats-officedocument.presentationml.tags+xml"/>
  <Override PartName="/ppt/notesSlides/notesSlide40.xml" ContentType="application/vnd.openxmlformats-officedocument.presentationml.notesSlide+xml"/>
  <Override PartName="/ppt/tags/tag27.xml" ContentType="application/vnd.openxmlformats-officedocument.presentationml.tags+xml"/>
  <Override PartName="/ppt/notesSlides/notesSlide41.xml" ContentType="application/vnd.openxmlformats-officedocument.presentationml.notesSlide+xml"/>
  <Override PartName="/ppt/tags/tag28.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9.xml" ContentType="application/vnd.openxmlformats-officedocument.presentationml.tags+xml"/>
  <Override PartName="/ppt/notesSlides/notesSlide44.xml" ContentType="application/vnd.openxmlformats-officedocument.presentationml.notesSlide+xml"/>
  <Override PartName="/ppt/tags/tag30.xml" ContentType="application/vnd.openxmlformats-officedocument.presentationml.tags+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50"/>
  </p:notesMasterIdLst>
  <p:sldIdLst>
    <p:sldId id="392" r:id="rId5"/>
    <p:sldId id="334" r:id="rId6"/>
    <p:sldId id="335" r:id="rId7"/>
    <p:sldId id="394" r:id="rId8"/>
    <p:sldId id="388" r:id="rId9"/>
    <p:sldId id="362" r:id="rId10"/>
    <p:sldId id="363" r:id="rId11"/>
    <p:sldId id="393" r:id="rId12"/>
    <p:sldId id="367" r:id="rId13"/>
    <p:sldId id="364" r:id="rId14"/>
    <p:sldId id="365" r:id="rId15"/>
    <p:sldId id="395" r:id="rId16"/>
    <p:sldId id="371" r:id="rId17"/>
    <p:sldId id="379" r:id="rId18"/>
    <p:sldId id="381" r:id="rId19"/>
    <p:sldId id="380" r:id="rId20"/>
    <p:sldId id="368" r:id="rId21"/>
    <p:sldId id="369" r:id="rId22"/>
    <p:sldId id="345" r:id="rId23"/>
    <p:sldId id="337" r:id="rId24"/>
    <p:sldId id="391" r:id="rId25"/>
    <p:sldId id="346" r:id="rId26"/>
    <p:sldId id="372" r:id="rId27"/>
    <p:sldId id="373" r:id="rId28"/>
    <p:sldId id="349" r:id="rId29"/>
    <p:sldId id="348" r:id="rId30"/>
    <p:sldId id="385" r:id="rId31"/>
    <p:sldId id="384" r:id="rId32"/>
    <p:sldId id="351" r:id="rId33"/>
    <p:sldId id="352" r:id="rId34"/>
    <p:sldId id="341" r:id="rId35"/>
    <p:sldId id="355" r:id="rId36"/>
    <p:sldId id="357" r:id="rId37"/>
    <p:sldId id="396" r:id="rId38"/>
    <p:sldId id="328" r:id="rId39"/>
    <p:sldId id="316" r:id="rId40"/>
    <p:sldId id="378" r:id="rId41"/>
    <p:sldId id="370" r:id="rId42"/>
    <p:sldId id="387" r:id="rId43"/>
    <p:sldId id="374" r:id="rId44"/>
    <p:sldId id="375" r:id="rId45"/>
    <p:sldId id="256" r:id="rId46"/>
    <p:sldId id="383" r:id="rId47"/>
    <p:sldId id="376" r:id="rId48"/>
    <p:sldId id="34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DA78A8-F7B8-D06C-E47A-3113E376A6D4}" name="Hannah Swiers" initials="HS" userId="S::hswiers@enactus.org::6fab7dd0-413d-417e-bce7-c559ea95e74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nah Swiers" initials="HS" lastIdx="10" clrIdx="0">
    <p:extLst>
      <p:ext uri="{19B8F6BF-5375-455C-9EA6-DF929625EA0E}">
        <p15:presenceInfo xmlns:p15="http://schemas.microsoft.com/office/powerpoint/2012/main" userId="S::hswiers@enactus.org::6fab7dd0-413d-417e-bce7-c559ea95e7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4654"/>
    <a:srgbClr val="3033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461581-5121-4A11-9281-889BC562880B}" v="74" dt="2022-11-11T20:18:10.846"/>
    <p1510:client id="{640049AC-6089-1299-3AAD-6EB09392DC0F}" v="59" dt="2022-11-12T02:39:37.582"/>
    <p1510:client id="{90D204E6-9CAC-6C0E-9B55-C5D5AFC9C12E}" v="62" dt="2022-11-12T02:35:33.106"/>
    <p1510:client id="{B823ACFE-21E8-4BBD-8EF2-8CB274F06DBB}" v="2" dt="2022-11-12T12:43:16.939"/>
    <p1510:client id="{E6946186-9881-DE7D-187E-C14210A58015}" v="46" dt="2022-11-11T18:58:36.8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 Livingston" userId="S::blivingston@enactus.org::12e75a5f-1293-4ed8-bece-48e30f09a299" providerId="AD" clId="Web-{640049AC-6089-1299-3AAD-6EB09392DC0F}"/>
    <pc:docChg chg="addSld delSld modSld sldOrd">
      <pc:chgData name="Britt Livingston" userId="S::blivingston@enactus.org::12e75a5f-1293-4ed8-bece-48e30f09a299" providerId="AD" clId="Web-{640049AC-6089-1299-3AAD-6EB09392DC0F}" dt="2022-11-12T02:39:37.582" v="210"/>
      <pc:docMkLst>
        <pc:docMk/>
      </pc:docMkLst>
      <pc:sldChg chg="modNotes">
        <pc:chgData name="Britt Livingston" userId="S::blivingston@enactus.org::12e75a5f-1293-4ed8-bece-48e30f09a299" providerId="AD" clId="Web-{640049AC-6089-1299-3AAD-6EB09392DC0F}" dt="2022-11-12T02:07:38.787" v="71"/>
        <pc:sldMkLst>
          <pc:docMk/>
          <pc:sldMk cId="642820217" sldId="348"/>
        </pc:sldMkLst>
      </pc:sldChg>
      <pc:sldChg chg="modNotes">
        <pc:chgData name="Britt Livingston" userId="S::blivingston@enactus.org::12e75a5f-1293-4ed8-bece-48e30f09a299" providerId="AD" clId="Web-{640049AC-6089-1299-3AAD-6EB09392DC0F}" dt="2022-11-12T02:07:36.240" v="69"/>
        <pc:sldMkLst>
          <pc:docMk/>
          <pc:sldMk cId="4234451578" sldId="349"/>
        </pc:sldMkLst>
      </pc:sldChg>
      <pc:sldChg chg="modNotes">
        <pc:chgData name="Britt Livingston" userId="S::blivingston@enactus.org::12e75a5f-1293-4ed8-bece-48e30f09a299" providerId="AD" clId="Web-{640049AC-6089-1299-3AAD-6EB09392DC0F}" dt="2022-11-12T02:29:17.499" v="116"/>
        <pc:sldMkLst>
          <pc:docMk/>
          <pc:sldMk cId="817478860" sldId="370"/>
        </pc:sldMkLst>
      </pc:sldChg>
      <pc:sldChg chg="del">
        <pc:chgData name="Britt Livingston" userId="S::blivingston@enactus.org::12e75a5f-1293-4ed8-bece-48e30f09a299" providerId="AD" clId="Web-{640049AC-6089-1299-3AAD-6EB09392DC0F}" dt="2022-11-12T01:56:48.904" v="0"/>
        <pc:sldMkLst>
          <pc:docMk/>
          <pc:sldMk cId="1599316758" sldId="382"/>
        </pc:sldMkLst>
      </pc:sldChg>
      <pc:sldChg chg="modSp">
        <pc:chgData name="Britt Livingston" userId="S::blivingston@enactus.org::12e75a5f-1293-4ed8-bece-48e30f09a299" providerId="AD" clId="Web-{640049AC-6089-1299-3AAD-6EB09392DC0F}" dt="2022-11-12T02:08:59.711" v="110" actId="20577"/>
        <pc:sldMkLst>
          <pc:docMk/>
          <pc:sldMk cId="1917666666" sldId="385"/>
        </pc:sldMkLst>
        <pc:spChg chg="mod">
          <ac:chgData name="Britt Livingston" userId="S::blivingston@enactus.org::12e75a5f-1293-4ed8-bece-48e30f09a299" providerId="AD" clId="Web-{640049AC-6089-1299-3AAD-6EB09392DC0F}" dt="2022-11-12T02:08:59.711" v="110" actId="20577"/>
          <ac:spMkLst>
            <pc:docMk/>
            <pc:sldMk cId="1917666666" sldId="385"/>
            <ac:spMk id="3" creationId="{8F22B129-C06E-3739-8CEF-DFF7697A55DA}"/>
          </ac:spMkLst>
        </pc:spChg>
      </pc:sldChg>
      <pc:sldChg chg="addSp delSp modSp mod ord setBg modNotes">
        <pc:chgData name="Britt Livingston" userId="S::blivingston@enactus.org::12e75a5f-1293-4ed8-bece-48e30f09a299" providerId="AD" clId="Web-{640049AC-6089-1299-3AAD-6EB09392DC0F}" dt="2022-11-12T02:35:52.296" v="209"/>
        <pc:sldMkLst>
          <pc:docMk/>
          <pc:sldMk cId="2870846914" sldId="395"/>
        </pc:sldMkLst>
        <pc:spChg chg="del mod">
          <ac:chgData name="Britt Livingston" userId="S::blivingston@enactus.org::12e75a5f-1293-4ed8-bece-48e30f09a299" providerId="AD" clId="Web-{640049AC-6089-1299-3AAD-6EB09392DC0F}" dt="2022-11-12T02:32:02.992" v="120"/>
          <ac:spMkLst>
            <pc:docMk/>
            <pc:sldMk cId="2870846914" sldId="395"/>
            <ac:spMk id="2" creationId="{71060538-B2E8-F3FD-15FB-1F580C029B37}"/>
          </ac:spMkLst>
        </pc:spChg>
        <pc:spChg chg="del">
          <ac:chgData name="Britt Livingston" userId="S::blivingston@enactus.org::12e75a5f-1293-4ed8-bece-48e30f09a299" providerId="AD" clId="Web-{640049AC-6089-1299-3AAD-6EB09392DC0F}" dt="2022-11-12T02:31:35.476" v="117"/>
          <ac:spMkLst>
            <pc:docMk/>
            <pc:sldMk cId="2870846914" sldId="395"/>
            <ac:spMk id="3" creationId="{BCD9F062-3C29-A56F-7E3B-BDA037908613}"/>
          </ac:spMkLst>
        </pc:spChg>
        <pc:spChg chg="add del">
          <ac:chgData name="Britt Livingston" userId="S::blivingston@enactus.org::12e75a5f-1293-4ed8-bece-48e30f09a299" providerId="AD" clId="Web-{640049AC-6089-1299-3AAD-6EB09392DC0F}" dt="2022-11-12T02:31:52.820" v="119"/>
          <ac:spMkLst>
            <pc:docMk/>
            <pc:sldMk cId="2870846914" sldId="395"/>
            <ac:spMk id="8" creationId="{A3E314D5-212F-8473-6C53-9961C03B7DEE}"/>
          </ac:spMkLst>
        </pc:spChg>
        <pc:spChg chg="add">
          <ac:chgData name="Britt Livingston" userId="S::blivingston@enactus.org::12e75a5f-1293-4ed8-bece-48e30f09a299" providerId="AD" clId="Web-{640049AC-6089-1299-3AAD-6EB09392DC0F}" dt="2022-11-12T02:31:44.836" v="118"/>
          <ac:spMkLst>
            <pc:docMk/>
            <pc:sldMk cId="2870846914" sldId="395"/>
            <ac:spMk id="11" creationId="{2EB492CD-616E-47F8-933B-5E2D952A0593}"/>
          </ac:spMkLst>
        </pc:spChg>
        <pc:spChg chg="add">
          <ac:chgData name="Britt Livingston" userId="S::blivingston@enactus.org::12e75a5f-1293-4ed8-bece-48e30f09a299" providerId="AD" clId="Web-{640049AC-6089-1299-3AAD-6EB09392DC0F}" dt="2022-11-12T02:31:44.836" v="118"/>
          <ac:spMkLst>
            <pc:docMk/>
            <pc:sldMk cId="2870846914" sldId="395"/>
            <ac:spMk id="13" creationId="{59383CF9-23B5-4335-9B21-1791C4CF1C75}"/>
          </ac:spMkLst>
        </pc:spChg>
        <pc:spChg chg="add">
          <ac:chgData name="Britt Livingston" userId="S::blivingston@enactus.org::12e75a5f-1293-4ed8-bece-48e30f09a299" providerId="AD" clId="Web-{640049AC-6089-1299-3AAD-6EB09392DC0F}" dt="2022-11-12T02:31:44.836" v="118"/>
          <ac:spMkLst>
            <pc:docMk/>
            <pc:sldMk cId="2870846914" sldId="395"/>
            <ac:spMk id="15" creationId="{0007FE00-9498-4706-B255-6437B0252C02}"/>
          </ac:spMkLst>
        </pc:spChg>
        <pc:picChg chg="add mod ord">
          <ac:chgData name="Britt Livingston" userId="S::blivingston@enactus.org::12e75a5f-1293-4ed8-bece-48e30f09a299" providerId="AD" clId="Web-{640049AC-6089-1299-3AAD-6EB09392DC0F}" dt="2022-11-12T02:32:42.196" v="127"/>
          <ac:picMkLst>
            <pc:docMk/>
            <pc:sldMk cId="2870846914" sldId="395"/>
            <ac:picMk id="4" creationId="{92063EAA-9DA9-728C-A145-BE457E535FBA}"/>
          </ac:picMkLst>
        </pc:picChg>
      </pc:sldChg>
      <pc:sldChg chg="add">
        <pc:chgData name="Britt Livingston" userId="S::blivingston@enactus.org::12e75a5f-1293-4ed8-bece-48e30f09a299" providerId="AD" clId="Web-{640049AC-6089-1299-3AAD-6EB09392DC0F}" dt="2022-11-12T02:39:37.582" v="210"/>
        <pc:sldMkLst>
          <pc:docMk/>
          <pc:sldMk cId="1931287178" sldId="396"/>
        </pc:sldMkLst>
      </pc:sldChg>
    </pc:docChg>
  </pc:docChgLst>
  <pc:docChgLst>
    <pc:chgData name="Sierra Peterson" userId="39cce7cf-aa9d-44ee-850e-14553a685025" providerId="ADAL" clId="{B823ACFE-21E8-4BBD-8EF2-8CB274F06DBB}"/>
    <pc:docChg chg="modSld">
      <pc:chgData name="Sierra Peterson" userId="39cce7cf-aa9d-44ee-850e-14553a685025" providerId="ADAL" clId="{B823ACFE-21E8-4BBD-8EF2-8CB274F06DBB}" dt="2022-11-12T12:43:16.939" v="1" actId="20577"/>
      <pc:docMkLst>
        <pc:docMk/>
      </pc:docMkLst>
      <pc:sldChg chg="modSp mod">
        <pc:chgData name="Sierra Peterson" userId="39cce7cf-aa9d-44ee-850e-14553a685025" providerId="ADAL" clId="{B823ACFE-21E8-4BBD-8EF2-8CB274F06DBB}" dt="2022-11-12T12:43:16.939" v="1" actId="20577"/>
        <pc:sldMkLst>
          <pc:docMk/>
          <pc:sldMk cId="293752942" sldId="394"/>
        </pc:sldMkLst>
        <pc:spChg chg="mod">
          <ac:chgData name="Sierra Peterson" userId="39cce7cf-aa9d-44ee-850e-14553a685025" providerId="ADAL" clId="{B823ACFE-21E8-4BBD-8EF2-8CB274F06DBB}" dt="2022-11-12T12:43:16.939" v="1" actId="20577"/>
          <ac:spMkLst>
            <pc:docMk/>
            <pc:sldMk cId="293752942" sldId="394"/>
            <ac:spMk id="3" creationId="{1DBB6F46-D0CF-3EAB-833E-15D3EDAD72F8}"/>
          </ac:spMkLst>
        </pc:spChg>
      </pc:sldChg>
    </pc:docChg>
  </pc:docChgLst>
  <pc:docChgLst>
    <pc:chgData name="Hannah Swiers" userId="S::hswiers@enactus.org::6fab7dd0-413d-417e-bce7-c559ea95e74f" providerId="AD" clId="Web-{B0A9C1F0-6737-24AB-D55C-E0CD63083BFF}"/>
    <pc:docChg chg="addSld delSld modSld sldOrd">
      <pc:chgData name="Hannah Swiers" userId="S::hswiers@enactus.org::6fab7dd0-413d-417e-bce7-c559ea95e74f" providerId="AD" clId="Web-{B0A9C1F0-6737-24AB-D55C-E0CD63083BFF}" dt="2022-09-12T20:56:41.357" v="316"/>
      <pc:docMkLst>
        <pc:docMk/>
      </pc:docMkLst>
      <pc:sldChg chg="ord">
        <pc:chgData name="Hannah Swiers" userId="S::hswiers@enactus.org::6fab7dd0-413d-417e-bce7-c559ea95e74f" providerId="AD" clId="Web-{B0A9C1F0-6737-24AB-D55C-E0CD63083BFF}" dt="2022-09-12T20:51:27.288" v="278"/>
        <pc:sldMkLst>
          <pc:docMk/>
          <pc:sldMk cId="2352863156" sldId="256"/>
        </pc:sldMkLst>
      </pc:sldChg>
      <pc:sldChg chg="ord">
        <pc:chgData name="Hannah Swiers" userId="S::hswiers@enactus.org::6fab7dd0-413d-417e-bce7-c559ea95e74f" providerId="AD" clId="Web-{B0A9C1F0-6737-24AB-D55C-E0CD63083BFF}" dt="2022-09-12T20:55:49.012" v="308"/>
        <pc:sldMkLst>
          <pc:docMk/>
          <pc:sldMk cId="3185838026" sldId="289"/>
        </pc:sldMkLst>
      </pc:sldChg>
      <pc:sldChg chg="del">
        <pc:chgData name="Hannah Swiers" userId="S::hswiers@enactus.org::6fab7dd0-413d-417e-bce7-c559ea95e74f" providerId="AD" clId="Web-{B0A9C1F0-6737-24AB-D55C-E0CD63083BFF}" dt="2022-09-12T20:55:05.245" v="300"/>
        <pc:sldMkLst>
          <pc:docMk/>
          <pc:sldMk cId="2909872979" sldId="294"/>
        </pc:sldMkLst>
      </pc:sldChg>
      <pc:sldChg chg="del">
        <pc:chgData name="Hannah Swiers" userId="S::hswiers@enactus.org::6fab7dd0-413d-417e-bce7-c559ea95e74f" providerId="AD" clId="Web-{B0A9C1F0-6737-24AB-D55C-E0CD63083BFF}" dt="2022-09-12T20:55:05.761" v="301"/>
        <pc:sldMkLst>
          <pc:docMk/>
          <pc:sldMk cId="435731820" sldId="296"/>
        </pc:sldMkLst>
      </pc:sldChg>
      <pc:sldChg chg="del">
        <pc:chgData name="Hannah Swiers" userId="S::hswiers@enactus.org::6fab7dd0-413d-417e-bce7-c559ea95e74f" providerId="AD" clId="Web-{B0A9C1F0-6737-24AB-D55C-E0CD63083BFF}" dt="2022-09-12T20:55:06.605" v="302"/>
        <pc:sldMkLst>
          <pc:docMk/>
          <pc:sldMk cId="3537959928" sldId="297"/>
        </pc:sldMkLst>
      </pc:sldChg>
      <pc:sldChg chg="ord">
        <pc:chgData name="Hannah Swiers" userId="S::hswiers@enactus.org::6fab7dd0-413d-417e-bce7-c559ea95e74f" providerId="AD" clId="Web-{B0A9C1F0-6737-24AB-D55C-E0CD63083BFF}" dt="2022-09-12T20:55:45.043" v="307"/>
        <pc:sldMkLst>
          <pc:docMk/>
          <pc:sldMk cId="3621052746" sldId="304"/>
        </pc:sldMkLst>
      </pc:sldChg>
      <pc:sldChg chg="del">
        <pc:chgData name="Hannah Swiers" userId="S::hswiers@enactus.org::6fab7dd0-413d-417e-bce7-c559ea95e74f" providerId="AD" clId="Web-{B0A9C1F0-6737-24AB-D55C-E0CD63083BFF}" dt="2022-09-12T20:55:03.777" v="299"/>
        <pc:sldMkLst>
          <pc:docMk/>
          <pc:sldMk cId="3017435983" sldId="305"/>
        </pc:sldMkLst>
      </pc:sldChg>
      <pc:sldChg chg="ord">
        <pc:chgData name="Hannah Swiers" userId="S::hswiers@enactus.org::6fab7dd0-413d-417e-bce7-c559ea95e74f" providerId="AD" clId="Web-{B0A9C1F0-6737-24AB-D55C-E0CD63083BFF}" dt="2022-09-12T20:51:28.960" v="279"/>
        <pc:sldMkLst>
          <pc:docMk/>
          <pc:sldMk cId="282875837" sldId="309"/>
        </pc:sldMkLst>
      </pc:sldChg>
      <pc:sldChg chg="del">
        <pc:chgData name="Hannah Swiers" userId="S::hswiers@enactus.org::6fab7dd0-413d-417e-bce7-c559ea95e74f" providerId="AD" clId="Web-{B0A9C1F0-6737-24AB-D55C-E0CD63083BFF}" dt="2022-09-12T20:55:07.480" v="303"/>
        <pc:sldMkLst>
          <pc:docMk/>
          <pc:sldMk cId="3523684534" sldId="310"/>
        </pc:sldMkLst>
      </pc:sldChg>
      <pc:sldChg chg="del">
        <pc:chgData name="Hannah Swiers" userId="S::hswiers@enactus.org::6fab7dd0-413d-417e-bce7-c559ea95e74f" providerId="AD" clId="Web-{B0A9C1F0-6737-24AB-D55C-E0CD63083BFF}" dt="2022-09-12T20:55:08.527" v="304"/>
        <pc:sldMkLst>
          <pc:docMk/>
          <pc:sldMk cId="2497102364" sldId="311"/>
        </pc:sldMkLst>
      </pc:sldChg>
      <pc:sldChg chg="ord">
        <pc:chgData name="Hannah Swiers" userId="S::hswiers@enactus.org::6fab7dd0-413d-417e-bce7-c559ea95e74f" providerId="AD" clId="Web-{B0A9C1F0-6737-24AB-D55C-E0CD63083BFF}" dt="2022-09-12T20:56:27.575" v="314"/>
        <pc:sldMkLst>
          <pc:docMk/>
          <pc:sldMk cId="986049717" sldId="313"/>
        </pc:sldMkLst>
      </pc:sldChg>
      <pc:sldChg chg="ord">
        <pc:chgData name="Hannah Swiers" userId="S::hswiers@enactus.org::6fab7dd0-413d-417e-bce7-c559ea95e74f" providerId="AD" clId="Web-{B0A9C1F0-6737-24AB-D55C-E0CD63083BFF}" dt="2022-09-12T20:56:32.278" v="315"/>
        <pc:sldMkLst>
          <pc:docMk/>
          <pc:sldMk cId="3093083255" sldId="316"/>
        </pc:sldMkLst>
      </pc:sldChg>
      <pc:sldChg chg="del">
        <pc:chgData name="Hannah Swiers" userId="S::hswiers@enactus.org::6fab7dd0-413d-417e-bce7-c559ea95e74f" providerId="AD" clId="Web-{B0A9C1F0-6737-24AB-D55C-E0CD63083BFF}" dt="2022-09-12T20:48:03.300" v="128"/>
        <pc:sldMkLst>
          <pc:docMk/>
          <pc:sldMk cId="567629962" sldId="317"/>
        </pc:sldMkLst>
      </pc:sldChg>
      <pc:sldChg chg="ord">
        <pc:chgData name="Hannah Swiers" userId="S::hswiers@enactus.org::6fab7dd0-413d-417e-bce7-c559ea95e74f" providerId="AD" clId="Web-{B0A9C1F0-6737-24AB-D55C-E0CD63083BFF}" dt="2022-09-12T20:55:54.324" v="309"/>
        <pc:sldMkLst>
          <pc:docMk/>
          <pc:sldMk cId="3097261486" sldId="325"/>
        </pc:sldMkLst>
      </pc:sldChg>
      <pc:sldChg chg="ord">
        <pc:chgData name="Hannah Swiers" userId="S::hswiers@enactus.org::6fab7dd0-413d-417e-bce7-c559ea95e74f" providerId="AD" clId="Web-{B0A9C1F0-6737-24AB-D55C-E0CD63083BFF}" dt="2022-09-12T20:56:00.825" v="310"/>
        <pc:sldMkLst>
          <pc:docMk/>
          <pc:sldMk cId="3781316960" sldId="328"/>
        </pc:sldMkLst>
      </pc:sldChg>
      <pc:sldChg chg="ord">
        <pc:chgData name="Hannah Swiers" userId="S::hswiers@enactus.org::6fab7dd0-413d-417e-bce7-c559ea95e74f" providerId="AD" clId="Web-{B0A9C1F0-6737-24AB-D55C-E0CD63083BFF}" dt="2022-09-12T20:56:05.153" v="311"/>
        <pc:sldMkLst>
          <pc:docMk/>
          <pc:sldMk cId="88054528" sldId="331"/>
        </pc:sldMkLst>
      </pc:sldChg>
      <pc:sldChg chg="ord">
        <pc:chgData name="Hannah Swiers" userId="S::hswiers@enactus.org::6fab7dd0-413d-417e-bce7-c559ea95e74f" providerId="AD" clId="Web-{B0A9C1F0-6737-24AB-D55C-E0CD63083BFF}" dt="2022-09-12T20:56:11.840" v="312"/>
        <pc:sldMkLst>
          <pc:docMk/>
          <pc:sldMk cId="151666098" sldId="332"/>
        </pc:sldMkLst>
      </pc:sldChg>
      <pc:sldChg chg="del">
        <pc:chgData name="Hannah Swiers" userId="S::hswiers@enactus.org::6fab7dd0-413d-417e-bce7-c559ea95e74f" providerId="AD" clId="Web-{B0A9C1F0-6737-24AB-D55C-E0CD63083BFF}" dt="2022-09-12T20:44:11.937" v="0"/>
        <pc:sldMkLst>
          <pc:docMk/>
          <pc:sldMk cId="3085958654" sldId="333"/>
        </pc:sldMkLst>
      </pc:sldChg>
      <pc:sldChg chg="del">
        <pc:chgData name="Hannah Swiers" userId="S::hswiers@enactus.org::6fab7dd0-413d-417e-bce7-c559ea95e74f" providerId="AD" clId="Web-{B0A9C1F0-6737-24AB-D55C-E0CD63083BFF}" dt="2022-09-12T20:46:26.986" v="72"/>
        <pc:sldMkLst>
          <pc:docMk/>
          <pc:sldMk cId="4040552977" sldId="336"/>
        </pc:sldMkLst>
      </pc:sldChg>
      <pc:sldChg chg="del">
        <pc:chgData name="Hannah Swiers" userId="S::hswiers@enactus.org::6fab7dd0-413d-417e-bce7-c559ea95e74f" providerId="AD" clId="Web-{B0A9C1F0-6737-24AB-D55C-E0CD63083BFF}" dt="2022-09-12T20:52:14.961" v="282"/>
        <pc:sldMkLst>
          <pc:docMk/>
          <pc:sldMk cId="182035973" sldId="338"/>
        </pc:sldMkLst>
      </pc:sldChg>
      <pc:sldChg chg="del">
        <pc:chgData name="Hannah Swiers" userId="S::hswiers@enactus.org::6fab7dd0-413d-417e-bce7-c559ea95e74f" providerId="AD" clId="Web-{B0A9C1F0-6737-24AB-D55C-E0CD63083BFF}" dt="2022-09-12T20:52:15.883" v="283"/>
        <pc:sldMkLst>
          <pc:docMk/>
          <pc:sldMk cId="1856762657" sldId="339"/>
        </pc:sldMkLst>
      </pc:sldChg>
      <pc:sldChg chg="del">
        <pc:chgData name="Hannah Swiers" userId="S::hswiers@enactus.org::6fab7dd0-413d-417e-bce7-c559ea95e74f" providerId="AD" clId="Web-{B0A9C1F0-6737-24AB-D55C-E0CD63083BFF}" dt="2022-09-12T20:52:18.180" v="284"/>
        <pc:sldMkLst>
          <pc:docMk/>
          <pc:sldMk cId="4243264179" sldId="340"/>
        </pc:sldMkLst>
      </pc:sldChg>
      <pc:sldChg chg="ord">
        <pc:chgData name="Hannah Swiers" userId="S::hswiers@enactus.org::6fab7dd0-413d-417e-bce7-c559ea95e74f" providerId="AD" clId="Web-{B0A9C1F0-6737-24AB-D55C-E0CD63083BFF}" dt="2022-09-12T20:53:18.322" v="289"/>
        <pc:sldMkLst>
          <pc:docMk/>
          <pc:sldMk cId="2897594364" sldId="341"/>
        </pc:sldMkLst>
      </pc:sldChg>
      <pc:sldChg chg="modSp">
        <pc:chgData name="Hannah Swiers" userId="S::hswiers@enactus.org::6fab7dd0-413d-417e-bce7-c559ea95e74f" providerId="AD" clId="Web-{B0A9C1F0-6737-24AB-D55C-E0CD63083BFF}" dt="2022-09-12T20:55:22.277" v="305" actId="20577"/>
        <pc:sldMkLst>
          <pc:docMk/>
          <pc:sldMk cId="3829122647" sldId="342"/>
        </pc:sldMkLst>
        <pc:spChg chg="mod">
          <ac:chgData name="Hannah Swiers" userId="S::hswiers@enactus.org::6fab7dd0-413d-417e-bce7-c559ea95e74f" providerId="AD" clId="Web-{B0A9C1F0-6737-24AB-D55C-E0CD63083BFF}" dt="2022-09-12T20:55:22.277" v="305" actId="20577"/>
          <ac:spMkLst>
            <pc:docMk/>
            <pc:sldMk cId="3829122647" sldId="342"/>
            <ac:spMk id="3" creationId="{246146A3-CDFD-46A4-83B6-A736217CF147}"/>
          </ac:spMkLst>
        </pc:spChg>
      </pc:sldChg>
      <pc:sldChg chg="modSp ord">
        <pc:chgData name="Hannah Swiers" userId="S::hswiers@enactus.org::6fab7dd0-413d-417e-bce7-c559ea95e74f" providerId="AD" clId="Web-{B0A9C1F0-6737-24AB-D55C-E0CD63083BFF}" dt="2022-09-12T20:47:41.690" v="106" actId="20577"/>
        <pc:sldMkLst>
          <pc:docMk/>
          <pc:sldMk cId="3442712761" sldId="345"/>
        </pc:sldMkLst>
        <pc:spChg chg="mod">
          <ac:chgData name="Hannah Swiers" userId="S::hswiers@enactus.org::6fab7dd0-413d-417e-bce7-c559ea95e74f" providerId="AD" clId="Web-{B0A9C1F0-6737-24AB-D55C-E0CD63083BFF}" dt="2022-09-12T20:47:41.690" v="106" actId="20577"/>
          <ac:spMkLst>
            <pc:docMk/>
            <pc:sldMk cId="3442712761" sldId="345"/>
            <ac:spMk id="2" creationId="{0F1BD78C-BA8F-4F87-B87F-84B30B338B3D}"/>
          </ac:spMkLst>
        </pc:spChg>
      </pc:sldChg>
      <pc:sldChg chg="modSp del ord">
        <pc:chgData name="Hannah Swiers" userId="S::hswiers@enactus.org::6fab7dd0-413d-417e-bce7-c559ea95e74f" providerId="AD" clId="Web-{B0A9C1F0-6737-24AB-D55C-E0CD63083BFF}" dt="2022-09-12T20:52:40.868" v="287"/>
        <pc:sldMkLst>
          <pc:docMk/>
          <pc:sldMk cId="4083889721" sldId="347"/>
        </pc:sldMkLst>
        <pc:spChg chg="mod">
          <ac:chgData name="Hannah Swiers" userId="S::hswiers@enactus.org::6fab7dd0-413d-417e-bce7-c559ea95e74f" providerId="AD" clId="Web-{B0A9C1F0-6737-24AB-D55C-E0CD63083BFF}" dt="2022-09-12T20:50:21.709" v="234" actId="20577"/>
          <ac:spMkLst>
            <pc:docMk/>
            <pc:sldMk cId="4083889721" sldId="347"/>
            <ac:spMk id="2" creationId="{0F1BD78C-BA8F-4F87-B87F-84B30B338B3D}"/>
          </ac:spMkLst>
        </pc:spChg>
        <pc:spChg chg="mod">
          <ac:chgData name="Hannah Swiers" userId="S::hswiers@enactus.org::6fab7dd0-413d-417e-bce7-c559ea95e74f" providerId="AD" clId="Web-{B0A9C1F0-6737-24AB-D55C-E0CD63083BFF}" dt="2022-09-12T20:50:26.131" v="235" actId="20577"/>
          <ac:spMkLst>
            <pc:docMk/>
            <pc:sldMk cId="4083889721" sldId="347"/>
            <ac:spMk id="3" creationId="{246146A3-CDFD-46A4-83B6-A736217CF147}"/>
          </ac:spMkLst>
        </pc:spChg>
      </pc:sldChg>
      <pc:sldChg chg="ord">
        <pc:chgData name="Hannah Swiers" userId="S::hswiers@enactus.org::6fab7dd0-413d-417e-bce7-c559ea95e74f" providerId="AD" clId="Web-{B0A9C1F0-6737-24AB-D55C-E0CD63083BFF}" dt="2022-09-12T20:51:43.007" v="280"/>
        <pc:sldMkLst>
          <pc:docMk/>
          <pc:sldMk cId="642820217" sldId="348"/>
        </pc:sldMkLst>
      </pc:sldChg>
      <pc:sldChg chg="ord">
        <pc:chgData name="Hannah Swiers" userId="S::hswiers@enactus.org::6fab7dd0-413d-417e-bce7-c559ea95e74f" providerId="AD" clId="Web-{B0A9C1F0-6737-24AB-D55C-E0CD63083BFF}" dt="2022-09-12T20:52:02.680" v="281"/>
        <pc:sldMkLst>
          <pc:docMk/>
          <pc:sldMk cId="4234451578" sldId="349"/>
        </pc:sldMkLst>
      </pc:sldChg>
      <pc:sldChg chg="ord">
        <pc:chgData name="Hannah Swiers" userId="S::hswiers@enactus.org::6fab7dd0-413d-417e-bce7-c559ea95e74f" providerId="AD" clId="Web-{B0A9C1F0-6737-24AB-D55C-E0CD63083BFF}" dt="2022-09-12T20:52:39.243" v="286"/>
        <pc:sldMkLst>
          <pc:docMk/>
          <pc:sldMk cId="2273031295" sldId="350"/>
        </pc:sldMkLst>
      </pc:sldChg>
      <pc:sldChg chg="ord">
        <pc:chgData name="Hannah Swiers" userId="S::hswiers@enactus.org::6fab7dd0-413d-417e-bce7-c559ea95e74f" providerId="AD" clId="Web-{B0A9C1F0-6737-24AB-D55C-E0CD63083BFF}" dt="2022-09-12T20:52:28.930" v="285"/>
        <pc:sldMkLst>
          <pc:docMk/>
          <pc:sldMk cId="1816138995" sldId="351"/>
        </pc:sldMkLst>
      </pc:sldChg>
      <pc:sldChg chg="ord">
        <pc:chgData name="Hannah Swiers" userId="S::hswiers@enactus.org::6fab7dd0-413d-417e-bce7-c559ea95e74f" providerId="AD" clId="Web-{B0A9C1F0-6737-24AB-D55C-E0CD63083BFF}" dt="2022-09-12T20:53:03.384" v="288"/>
        <pc:sldMkLst>
          <pc:docMk/>
          <pc:sldMk cId="3576609934" sldId="352"/>
        </pc:sldMkLst>
      </pc:sldChg>
      <pc:sldChg chg="ord">
        <pc:chgData name="Hannah Swiers" userId="S::hswiers@enactus.org::6fab7dd0-413d-417e-bce7-c559ea95e74f" providerId="AD" clId="Web-{B0A9C1F0-6737-24AB-D55C-E0CD63083BFF}" dt="2022-09-12T20:53:33.322" v="290"/>
        <pc:sldMkLst>
          <pc:docMk/>
          <pc:sldMk cId="4170652823" sldId="353"/>
        </pc:sldMkLst>
      </pc:sldChg>
      <pc:sldChg chg="ord">
        <pc:chgData name="Hannah Swiers" userId="S::hswiers@enactus.org::6fab7dd0-413d-417e-bce7-c559ea95e74f" providerId="AD" clId="Web-{B0A9C1F0-6737-24AB-D55C-E0CD63083BFF}" dt="2022-09-12T20:53:45.041" v="291"/>
        <pc:sldMkLst>
          <pc:docMk/>
          <pc:sldMk cId="273082364" sldId="354"/>
        </pc:sldMkLst>
      </pc:sldChg>
      <pc:sldChg chg="ord">
        <pc:chgData name="Hannah Swiers" userId="S::hswiers@enactus.org::6fab7dd0-413d-417e-bce7-c559ea95e74f" providerId="AD" clId="Web-{B0A9C1F0-6737-24AB-D55C-E0CD63083BFF}" dt="2022-09-12T20:53:56.244" v="292"/>
        <pc:sldMkLst>
          <pc:docMk/>
          <pc:sldMk cId="3736296207" sldId="355"/>
        </pc:sldMkLst>
      </pc:sldChg>
      <pc:sldChg chg="ord">
        <pc:chgData name="Hannah Swiers" userId="S::hswiers@enactus.org::6fab7dd0-413d-417e-bce7-c559ea95e74f" providerId="AD" clId="Web-{B0A9C1F0-6737-24AB-D55C-E0CD63083BFF}" dt="2022-09-12T20:54:07.354" v="293"/>
        <pc:sldMkLst>
          <pc:docMk/>
          <pc:sldMk cId="3168717588" sldId="356"/>
        </pc:sldMkLst>
      </pc:sldChg>
      <pc:sldChg chg="ord">
        <pc:chgData name="Hannah Swiers" userId="S::hswiers@enactus.org::6fab7dd0-413d-417e-bce7-c559ea95e74f" providerId="AD" clId="Web-{B0A9C1F0-6737-24AB-D55C-E0CD63083BFF}" dt="2022-09-12T20:54:15.229" v="294"/>
        <pc:sldMkLst>
          <pc:docMk/>
          <pc:sldMk cId="263389272" sldId="357"/>
        </pc:sldMkLst>
      </pc:sldChg>
      <pc:sldChg chg="del">
        <pc:chgData name="Hannah Swiers" userId="S::hswiers@enactus.org::6fab7dd0-413d-417e-bce7-c559ea95e74f" providerId="AD" clId="Web-{B0A9C1F0-6737-24AB-D55C-E0CD63083BFF}" dt="2022-09-12T20:54:33.151" v="298"/>
        <pc:sldMkLst>
          <pc:docMk/>
          <pc:sldMk cId="1746709283" sldId="358"/>
        </pc:sldMkLst>
      </pc:sldChg>
      <pc:sldChg chg="ord">
        <pc:chgData name="Hannah Swiers" userId="S::hswiers@enactus.org::6fab7dd0-413d-417e-bce7-c559ea95e74f" providerId="AD" clId="Web-{B0A9C1F0-6737-24AB-D55C-E0CD63083BFF}" dt="2022-09-12T20:56:19.372" v="313"/>
        <pc:sldMkLst>
          <pc:docMk/>
          <pc:sldMk cId="3881508357" sldId="359"/>
        </pc:sldMkLst>
      </pc:sldChg>
      <pc:sldChg chg="ord">
        <pc:chgData name="Hannah Swiers" userId="S::hswiers@enactus.org::6fab7dd0-413d-417e-bce7-c559ea95e74f" providerId="AD" clId="Web-{B0A9C1F0-6737-24AB-D55C-E0CD63083BFF}" dt="2022-09-12T20:56:41.357" v="316"/>
        <pc:sldMkLst>
          <pc:docMk/>
          <pc:sldMk cId="3837708680" sldId="361"/>
        </pc:sldMkLst>
      </pc:sldChg>
      <pc:sldChg chg="addSp delSp modSp">
        <pc:chgData name="Hannah Swiers" userId="S::hswiers@enactus.org::6fab7dd0-413d-417e-bce7-c559ea95e74f" providerId="AD" clId="Web-{B0A9C1F0-6737-24AB-D55C-E0CD63083BFF}" dt="2022-09-12T20:47:56.128" v="126" actId="20577"/>
        <pc:sldMkLst>
          <pc:docMk/>
          <pc:sldMk cId="4025958966" sldId="365"/>
        </pc:sldMkLst>
        <pc:spChg chg="mod">
          <ac:chgData name="Hannah Swiers" userId="S::hswiers@enactus.org::6fab7dd0-413d-417e-bce7-c559ea95e74f" providerId="AD" clId="Web-{B0A9C1F0-6737-24AB-D55C-E0CD63083BFF}" dt="2022-09-12T20:45:10.328" v="14" actId="20577"/>
          <ac:spMkLst>
            <pc:docMk/>
            <pc:sldMk cId="4025958966" sldId="365"/>
            <ac:spMk id="2" creationId="{0F1BD78C-BA8F-4F87-B87F-84B30B338B3D}"/>
          </ac:spMkLst>
        </pc:spChg>
        <pc:spChg chg="del">
          <ac:chgData name="Hannah Swiers" userId="S::hswiers@enactus.org::6fab7dd0-413d-417e-bce7-c559ea95e74f" providerId="AD" clId="Web-{B0A9C1F0-6737-24AB-D55C-E0CD63083BFF}" dt="2022-09-12T20:44:39.187" v="1"/>
          <ac:spMkLst>
            <pc:docMk/>
            <pc:sldMk cId="4025958966" sldId="365"/>
            <ac:spMk id="3" creationId="{246146A3-CDFD-46A4-83B6-A736217CF147}"/>
          </ac:spMkLst>
        </pc:spChg>
        <pc:spChg chg="add mod">
          <ac:chgData name="Hannah Swiers" userId="S::hswiers@enactus.org::6fab7dd0-413d-417e-bce7-c559ea95e74f" providerId="AD" clId="Web-{B0A9C1F0-6737-24AB-D55C-E0CD63083BFF}" dt="2022-09-12T20:47:56.128" v="126" actId="20577"/>
          <ac:spMkLst>
            <pc:docMk/>
            <pc:sldMk cId="4025958966" sldId="365"/>
            <ac:spMk id="5" creationId="{45AF3546-8ECF-B5C8-0AE4-A21DB25BFB0A}"/>
          </ac:spMkLst>
        </pc:spChg>
      </pc:sldChg>
      <pc:sldChg chg="modSp">
        <pc:chgData name="Hannah Swiers" userId="S::hswiers@enactus.org::6fab7dd0-413d-417e-bce7-c559ea95e74f" providerId="AD" clId="Web-{B0A9C1F0-6737-24AB-D55C-E0CD63083BFF}" dt="2022-09-12T20:46:54.018" v="83" actId="20577"/>
        <pc:sldMkLst>
          <pc:docMk/>
          <pc:sldMk cId="2444415809" sldId="368"/>
        </pc:sldMkLst>
        <pc:spChg chg="mod">
          <ac:chgData name="Hannah Swiers" userId="S::hswiers@enactus.org::6fab7dd0-413d-417e-bce7-c559ea95e74f" providerId="AD" clId="Web-{B0A9C1F0-6737-24AB-D55C-E0CD63083BFF}" dt="2022-09-12T20:46:50.455" v="82" actId="20577"/>
          <ac:spMkLst>
            <pc:docMk/>
            <pc:sldMk cId="2444415809" sldId="368"/>
            <ac:spMk id="2" creationId="{0F1BD78C-BA8F-4F87-B87F-84B30B338B3D}"/>
          </ac:spMkLst>
        </pc:spChg>
        <pc:spChg chg="mod">
          <ac:chgData name="Hannah Swiers" userId="S::hswiers@enactus.org::6fab7dd0-413d-417e-bce7-c559ea95e74f" providerId="AD" clId="Web-{B0A9C1F0-6737-24AB-D55C-E0CD63083BFF}" dt="2022-09-12T20:46:54.018" v="83" actId="20577"/>
          <ac:spMkLst>
            <pc:docMk/>
            <pc:sldMk cId="2444415809" sldId="368"/>
            <ac:spMk id="3" creationId="{246146A3-CDFD-46A4-83B6-A736217CF147}"/>
          </ac:spMkLst>
        </pc:spChg>
      </pc:sldChg>
      <pc:sldChg chg="modSp">
        <pc:chgData name="Hannah Swiers" userId="S::hswiers@enactus.org::6fab7dd0-413d-417e-bce7-c559ea95e74f" providerId="AD" clId="Web-{B0A9C1F0-6737-24AB-D55C-E0CD63083BFF}" dt="2022-09-12T20:47:12.815" v="98" actId="20577"/>
        <pc:sldMkLst>
          <pc:docMk/>
          <pc:sldMk cId="675625652" sldId="369"/>
        </pc:sldMkLst>
        <pc:spChg chg="mod">
          <ac:chgData name="Hannah Swiers" userId="S::hswiers@enactus.org::6fab7dd0-413d-417e-bce7-c559ea95e74f" providerId="AD" clId="Web-{B0A9C1F0-6737-24AB-D55C-E0CD63083BFF}" dt="2022-09-12T20:47:05.205" v="97" actId="20577"/>
          <ac:spMkLst>
            <pc:docMk/>
            <pc:sldMk cId="675625652" sldId="369"/>
            <ac:spMk id="2" creationId="{0F1BD78C-BA8F-4F87-B87F-84B30B338B3D}"/>
          </ac:spMkLst>
        </pc:spChg>
        <pc:spChg chg="mod">
          <ac:chgData name="Hannah Swiers" userId="S::hswiers@enactus.org::6fab7dd0-413d-417e-bce7-c559ea95e74f" providerId="AD" clId="Web-{B0A9C1F0-6737-24AB-D55C-E0CD63083BFF}" dt="2022-09-12T20:47:12.815" v="98" actId="20577"/>
          <ac:spMkLst>
            <pc:docMk/>
            <pc:sldMk cId="675625652" sldId="369"/>
            <ac:spMk id="3" creationId="{246146A3-CDFD-46A4-83B6-A736217CF147}"/>
          </ac:spMkLst>
        </pc:spChg>
      </pc:sldChg>
      <pc:sldChg chg="ord">
        <pc:chgData name="Hannah Swiers" userId="S::hswiers@enactus.org::6fab7dd0-413d-417e-bce7-c559ea95e74f" providerId="AD" clId="Web-{B0A9C1F0-6737-24AB-D55C-E0CD63083BFF}" dt="2022-09-12T20:47:57.691" v="127"/>
        <pc:sldMkLst>
          <pc:docMk/>
          <pc:sldMk cId="817478860" sldId="370"/>
        </pc:sldMkLst>
      </pc:sldChg>
      <pc:sldChg chg="modSp">
        <pc:chgData name="Hannah Swiers" userId="S::hswiers@enactus.org::6fab7dd0-413d-417e-bce7-c559ea95e74f" providerId="AD" clId="Web-{B0A9C1F0-6737-24AB-D55C-E0CD63083BFF}" dt="2022-09-12T20:46:37.267" v="79" actId="20577"/>
        <pc:sldMkLst>
          <pc:docMk/>
          <pc:sldMk cId="2758714309" sldId="371"/>
        </pc:sldMkLst>
        <pc:spChg chg="mod">
          <ac:chgData name="Hannah Swiers" userId="S::hswiers@enactus.org::6fab7dd0-413d-417e-bce7-c559ea95e74f" providerId="AD" clId="Web-{B0A9C1F0-6737-24AB-D55C-E0CD63083BFF}" dt="2022-09-12T20:46:32.970" v="78" actId="20577"/>
          <ac:spMkLst>
            <pc:docMk/>
            <pc:sldMk cId="2758714309" sldId="371"/>
            <ac:spMk id="2" creationId="{0F1BD78C-BA8F-4F87-B87F-84B30B338B3D}"/>
          </ac:spMkLst>
        </pc:spChg>
        <pc:spChg chg="mod">
          <ac:chgData name="Hannah Swiers" userId="S::hswiers@enactus.org::6fab7dd0-413d-417e-bce7-c559ea95e74f" providerId="AD" clId="Web-{B0A9C1F0-6737-24AB-D55C-E0CD63083BFF}" dt="2022-09-12T20:46:37.267" v="79" actId="20577"/>
          <ac:spMkLst>
            <pc:docMk/>
            <pc:sldMk cId="2758714309" sldId="371"/>
            <ac:spMk id="3" creationId="{246146A3-CDFD-46A4-83B6-A736217CF147}"/>
          </ac:spMkLst>
        </pc:spChg>
      </pc:sldChg>
      <pc:sldChg chg="addSp delSp modSp">
        <pc:chgData name="Hannah Swiers" userId="S::hswiers@enactus.org::6fab7dd0-413d-417e-bce7-c559ea95e74f" providerId="AD" clId="Web-{B0A9C1F0-6737-24AB-D55C-E0CD63083BFF}" dt="2022-09-12T20:50:05.193" v="212" actId="20577"/>
        <pc:sldMkLst>
          <pc:docMk/>
          <pc:sldMk cId="3883247716" sldId="373"/>
        </pc:sldMkLst>
        <pc:spChg chg="mod">
          <ac:chgData name="Hannah Swiers" userId="S::hswiers@enactus.org::6fab7dd0-413d-417e-bce7-c559ea95e74f" providerId="AD" clId="Web-{B0A9C1F0-6737-24AB-D55C-E0CD63083BFF}" dt="2022-09-12T20:48:53.957" v="151"/>
          <ac:spMkLst>
            <pc:docMk/>
            <pc:sldMk cId="3883247716" sldId="373"/>
            <ac:spMk id="2" creationId="{0F1BD78C-BA8F-4F87-B87F-84B30B338B3D}"/>
          </ac:spMkLst>
        </pc:spChg>
        <pc:spChg chg="del">
          <ac:chgData name="Hannah Swiers" userId="S::hswiers@enactus.org::6fab7dd0-413d-417e-bce7-c559ea95e74f" providerId="AD" clId="Web-{B0A9C1F0-6737-24AB-D55C-E0CD63083BFF}" dt="2022-09-12T20:49:13.817" v="152"/>
          <ac:spMkLst>
            <pc:docMk/>
            <pc:sldMk cId="3883247716" sldId="373"/>
            <ac:spMk id="3" creationId="{246146A3-CDFD-46A4-83B6-A736217CF147}"/>
          </ac:spMkLst>
        </pc:spChg>
        <pc:spChg chg="add mod">
          <ac:chgData name="Hannah Swiers" userId="S::hswiers@enactus.org::6fab7dd0-413d-417e-bce7-c559ea95e74f" providerId="AD" clId="Web-{B0A9C1F0-6737-24AB-D55C-E0CD63083BFF}" dt="2022-09-12T20:50:05.193" v="212" actId="20577"/>
          <ac:spMkLst>
            <pc:docMk/>
            <pc:sldMk cId="3883247716" sldId="373"/>
            <ac:spMk id="5" creationId="{CBEFD654-BD64-4121-D376-698AA32C6B19}"/>
          </ac:spMkLst>
        </pc:spChg>
        <pc:spChg chg="add del">
          <ac:chgData name="Hannah Swiers" userId="S::hswiers@enactus.org::6fab7dd0-413d-417e-bce7-c559ea95e74f" providerId="AD" clId="Web-{B0A9C1F0-6737-24AB-D55C-E0CD63083BFF}" dt="2022-09-12T20:49:28.271" v="154"/>
          <ac:spMkLst>
            <pc:docMk/>
            <pc:sldMk cId="3883247716" sldId="373"/>
            <ac:spMk id="7" creationId="{A0C44A88-7C9B-CF5D-FE6D-0EB601DA88EE}"/>
          </ac:spMkLst>
        </pc:spChg>
      </pc:sldChg>
      <pc:sldChg chg="addSp delSp modSp">
        <pc:chgData name="Hannah Swiers" userId="S::hswiers@enactus.org::6fab7dd0-413d-417e-bce7-c559ea95e74f" providerId="AD" clId="Web-{B0A9C1F0-6737-24AB-D55C-E0CD63083BFF}" dt="2022-09-12T20:51:23.679" v="277"/>
        <pc:sldMkLst>
          <pc:docMk/>
          <pc:sldMk cId="4260065451" sldId="375"/>
        </pc:sldMkLst>
        <pc:spChg chg="mod">
          <ac:chgData name="Hannah Swiers" userId="S::hswiers@enactus.org::6fab7dd0-413d-417e-bce7-c559ea95e74f" providerId="AD" clId="Web-{B0A9C1F0-6737-24AB-D55C-E0CD63083BFF}" dt="2022-09-12T20:51:20.413" v="276" actId="20577"/>
          <ac:spMkLst>
            <pc:docMk/>
            <pc:sldMk cId="4260065451" sldId="375"/>
            <ac:spMk id="2" creationId="{0F1BD78C-BA8F-4F87-B87F-84B30B338B3D}"/>
          </ac:spMkLst>
        </pc:spChg>
        <pc:spChg chg="del">
          <ac:chgData name="Hannah Swiers" userId="S::hswiers@enactus.org::6fab7dd0-413d-417e-bce7-c559ea95e74f" providerId="AD" clId="Web-{B0A9C1F0-6737-24AB-D55C-E0CD63083BFF}" dt="2022-09-12T20:51:23.679" v="277"/>
          <ac:spMkLst>
            <pc:docMk/>
            <pc:sldMk cId="4260065451" sldId="375"/>
            <ac:spMk id="3" creationId="{246146A3-CDFD-46A4-83B6-A736217CF147}"/>
          </ac:spMkLst>
        </pc:spChg>
        <pc:spChg chg="add mod">
          <ac:chgData name="Hannah Swiers" userId="S::hswiers@enactus.org::6fab7dd0-413d-417e-bce7-c559ea95e74f" providerId="AD" clId="Web-{B0A9C1F0-6737-24AB-D55C-E0CD63083BFF}" dt="2022-09-12T20:51:23.679" v="277"/>
          <ac:spMkLst>
            <pc:docMk/>
            <pc:sldMk cId="4260065451" sldId="375"/>
            <ac:spMk id="5" creationId="{2AF9D131-BE9F-E3CC-D639-22EA240BFE0A}"/>
          </ac:spMkLst>
        </pc:spChg>
      </pc:sldChg>
      <pc:sldChg chg="addSp delSp modSp">
        <pc:chgData name="Hannah Swiers" userId="S::hswiers@enactus.org::6fab7dd0-413d-417e-bce7-c559ea95e74f" providerId="AD" clId="Web-{B0A9C1F0-6737-24AB-D55C-E0CD63083BFF}" dt="2022-09-12T20:54:27.854" v="297"/>
        <pc:sldMkLst>
          <pc:docMk/>
          <pc:sldMk cId="916384319" sldId="376"/>
        </pc:sldMkLst>
        <pc:spChg chg="del mod">
          <ac:chgData name="Hannah Swiers" userId="S::hswiers@enactus.org::6fab7dd0-413d-417e-bce7-c559ea95e74f" providerId="AD" clId="Web-{B0A9C1F0-6737-24AB-D55C-E0CD63083BFF}" dt="2022-09-12T20:54:27.854" v="297"/>
          <ac:spMkLst>
            <pc:docMk/>
            <pc:sldMk cId="916384319" sldId="376"/>
            <ac:spMk id="3" creationId="{246146A3-CDFD-46A4-83B6-A736217CF147}"/>
          </ac:spMkLst>
        </pc:spChg>
        <pc:spChg chg="add mod">
          <ac:chgData name="Hannah Swiers" userId="S::hswiers@enactus.org::6fab7dd0-413d-417e-bce7-c559ea95e74f" providerId="AD" clId="Web-{B0A9C1F0-6737-24AB-D55C-E0CD63083BFF}" dt="2022-09-12T20:54:27.854" v="297"/>
          <ac:spMkLst>
            <pc:docMk/>
            <pc:sldMk cId="916384319" sldId="376"/>
            <ac:spMk id="5" creationId="{955F51B3-67CA-66FD-F44E-EB3BAF110141}"/>
          </ac:spMkLst>
        </pc:spChg>
      </pc:sldChg>
      <pc:sldChg chg="modSp add del replId">
        <pc:chgData name="Hannah Swiers" userId="S::hswiers@enactus.org::6fab7dd0-413d-417e-bce7-c559ea95e74f" providerId="AD" clId="Web-{B0A9C1F0-6737-24AB-D55C-E0CD63083BFF}" dt="2022-09-12T20:55:34.808" v="306"/>
        <pc:sldMkLst>
          <pc:docMk/>
          <pc:sldMk cId="2655731712" sldId="377"/>
        </pc:sldMkLst>
        <pc:spChg chg="mod">
          <ac:chgData name="Hannah Swiers" userId="S::hswiers@enactus.org::6fab7dd0-413d-417e-bce7-c559ea95e74f" providerId="AD" clId="Web-{B0A9C1F0-6737-24AB-D55C-E0CD63083BFF}" dt="2022-09-12T20:50:43.600" v="246" actId="20577"/>
          <ac:spMkLst>
            <pc:docMk/>
            <pc:sldMk cId="2655731712" sldId="377"/>
            <ac:spMk id="2" creationId="{0F1BD78C-BA8F-4F87-B87F-84B30B338B3D}"/>
          </ac:spMkLst>
        </pc:spChg>
      </pc:sldChg>
      <pc:sldChg chg="modSp add replId">
        <pc:chgData name="Hannah Swiers" userId="S::hswiers@enactus.org::6fab7dd0-413d-417e-bce7-c559ea95e74f" providerId="AD" clId="Web-{B0A9C1F0-6737-24AB-D55C-E0CD63083BFF}" dt="2022-09-12T20:50:53.553" v="261" actId="20577"/>
        <pc:sldMkLst>
          <pc:docMk/>
          <pc:sldMk cId="3316765635" sldId="378"/>
        </pc:sldMkLst>
        <pc:spChg chg="mod">
          <ac:chgData name="Hannah Swiers" userId="S::hswiers@enactus.org::6fab7dd0-413d-417e-bce7-c559ea95e74f" providerId="AD" clId="Web-{B0A9C1F0-6737-24AB-D55C-E0CD63083BFF}" dt="2022-09-12T20:50:53.553" v="261" actId="20577"/>
          <ac:spMkLst>
            <pc:docMk/>
            <pc:sldMk cId="3316765635" sldId="378"/>
            <ac:spMk id="2" creationId="{0F1BD78C-BA8F-4F87-B87F-84B30B338B3D}"/>
          </ac:spMkLst>
        </pc:spChg>
      </pc:sldChg>
    </pc:docChg>
  </pc:docChgLst>
  <pc:docChgLst>
    <pc:chgData name="Hannah Swiers" userId="6fab7dd0-413d-417e-bce7-c559ea95e74f" providerId="ADAL" clId="{C6E1CACD-C6EB-440D-9AD4-8BEC7AB3D4FB}"/>
    <pc:docChg chg="undo custSel delSld modSld sldOrd">
      <pc:chgData name="Hannah Swiers" userId="6fab7dd0-413d-417e-bce7-c559ea95e74f" providerId="ADAL" clId="{C6E1CACD-C6EB-440D-9AD4-8BEC7AB3D4FB}" dt="2022-11-10T15:26:35.611" v="484"/>
      <pc:docMkLst>
        <pc:docMk/>
      </pc:docMkLst>
      <pc:sldChg chg="del">
        <pc:chgData name="Hannah Swiers" userId="6fab7dd0-413d-417e-bce7-c559ea95e74f" providerId="ADAL" clId="{C6E1CACD-C6EB-440D-9AD4-8BEC7AB3D4FB}" dt="2022-10-26T20:52:14.100" v="73" actId="47"/>
        <pc:sldMkLst>
          <pc:docMk/>
          <pc:sldMk cId="88054528" sldId="331"/>
        </pc:sldMkLst>
      </pc:sldChg>
      <pc:sldChg chg="del">
        <pc:chgData name="Hannah Swiers" userId="6fab7dd0-413d-417e-bce7-c559ea95e74f" providerId="ADAL" clId="{C6E1CACD-C6EB-440D-9AD4-8BEC7AB3D4FB}" dt="2022-10-26T20:53:29.309" v="74" actId="47"/>
        <pc:sldMkLst>
          <pc:docMk/>
          <pc:sldMk cId="151666098" sldId="332"/>
        </pc:sldMkLst>
      </pc:sldChg>
      <pc:sldChg chg="addSp delSp mod">
        <pc:chgData name="Hannah Swiers" userId="6fab7dd0-413d-417e-bce7-c559ea95e74f" providerId="ADAL" clId="{C6E1CACD-C6EB-440D-9AD4-8BEC7AB3D4FB}" dt="2022-10-26T21:04:39.779" v="100" actId="478"/>
        <pc:sldMkLst>
          <pc:docMk/>
          <pc:sldMk cId="3829122647" sldId="342"/>
        </pc:sldMkLst>
        <pc:picChg chg="add del">
          <ac:chgData name="Hannah Swiers" userId="6fab7dd0-413d-417e-bce7-c559ea95e74f" providerId="ADAL" clId="{C6E1CACD-C6EB-440D-9AD4-8BEC7AB3D4FB}" dt="2022-10-26T21:04:39.779" v="100" actId="478"/>
          <ac:picMkLst>
            <pc:docMk/>
            <pc:sldMk cId="3829122647" sldId="342"/>
            <ac:picMk id="8" creationId="{3D15A21C-AF1B-2F78-30E6-E53752E14EF2}"/>
          </ac:picMkLst>
        </pc:picChg>
      </pc:sldChg>
      <pc:sldChg chg="addSp delSp modSp mod addCm modCm">
        <pc:chgData name="Hannah Swiers" userId="6fab7dd0-413d-417e-bce7-c559ea95e74f" providerId="ADAL" clId="{C6E1CACD-C6EB-440D-9AD4-8BEC7AB3D4FB}" dt="2022-11-10T15:26:35.611" v="484"/>
        <pc:sldMkLst>
          <pc:docMk/>
          <pc:sldMk cId="2089433881" sldId="346"/>
        </pc:sldMkLst>
        <pc:spChg chg="add mod">
          <ac:chgData name="Hannah Swiers" userId="6fab7dd0-413d-417e-bce7-c559ea95e74f" providerId="ADAL" clId="{C6E1CACD-C6EB-440D-9AD4-8BEC7AB3D4FB}" dt="2022-11-04T19:29:03.404" v="334" actId="20577"/>
          <ac:spMkLst>
            <pc:docMk/>
            <pc:sldMk cId="2089433881" sldId="346"/>
            <ac:spMk id="11" creationId="{52484802-120D-E572-D3E6-E86C5E4B7C4F}"/>
          </ac:spMkLst>
        </pc:spChg>
        <pc:spChg chg="mod">
          <ac:chgData name="Hannah Swiers" userId="6fab7dd0-413d-417e-bce7-c559ea95e74f" providerId="ADAL" clId="{C6E1CACD-C6EB-440D-9AD4-8BEC7AB3D4FB}" dt="2022-11-04T19:26:38.650" v="286" actId="1076"/>
          <ac:spMkLst>
            <pc:docMk/>
            <pc:sldMk cId="2089433881" sldId="346"/>
            <ac:spMk id="18" creationId="{3E5C15A3-7D81-8868-7017-4CA2FED591AD}"/>
          </ac:spMkLst>
        </pc:spChg>
        <pc:spChg chg="mod">
          <ac:chgData name="Hannah Swiers" userId="6fab7dd0-413d-417e-bce7-c559ea95e74f" providerId="ADAL" clId="{C6E1CACD-C6EB-440D-9AD4-8BEC7AB3D4FB}" dt="2022-11-09T19:57:58.707" v="408" actId="20577"/>
          <ac:spMkLst>
            <pc:docMk/>
            <pc:sldMk cId="2089433881" sldId="346"/>
            <ac:spMk id="19" creationId="{3F8F5789-5378-827C-4AA0-D4D52EC5ACB2}"/>
          </ac:spMkLst>
        </pc:spChg>
        <pc:spChg chg="mod">
          <ac:chgData name="Hannah Swiers" userId="6fab7dd0-413d-417e-bce7-c559ea95e74f" providerId="ADAL" clId="{C6E1CACD-C6EB-440D-9AD4-8BEC7AB3D4FB}" dt="2022-11-04T19:27:44.580" v="293" actId="1076"/>
          <ac:spMkLst>
            <pc:docMk/>
            <pc:sldMk cId="2089433881" sldId="346"/>
            <ac:spMk id="20" creationId="{EE94AEB8-7C22-D195-99A3-0C4AA65B738A}"/>
          </ac:spMkLst>
        </pc:spChg>
        <pc:grpChg chg="del mod">
          <ac:chgData name="Hannah Swiers" userId="6fab7dd0-413d-417e-bce7-c559ea95e74f" providerId="ADAL" clId="{C6E1CACD-C6EB-440D-9AD4-8BEC7AB3D4FB}" dt="2022-11-04T19:26:11.304" v="282" actId="165"/>
          <ac:grpSpMkLst>
            <pc:docMk/>
            <pc:sldMk cId="2089433881" sldId="346"/>
            <ac:grpSpMk id="8" creationId="{54EE4C3C-E618-6494-31F4-D9EE96C6920F}"/>
          </ac:grpSpMkLst>
        </pc:grpChg>
        <pc:picChg chg="add mod">
          <ac:chgData name="Hannah Swiers" userId="6fab7dd0-413d-417e-bce7-c559ea95e74f" providerId="ADAL" clId="{C6E1CACD-C6EB-440D-9AD4-8BEC7AB3D4FB}" dt="2022-11-04T19:28:00.597" v="295" actId="1076"/>
          <ac:picMkLst>
            <pc:docMk/>
            <pc:sldMk cId="2089433881" sldId="346"/>
            <ac:picMk id="3" creationId="{0771E70C-F70A-AE64-B338-268ACA393B5C}"/>
          </ac:picMkLst>
        </pc:picChg>
        <pc:picChg chg="mod topLvl">
          <ac:chgData name="Hannah Swiers" userId="6fab7dd0-413d-417e-bce7-c559ea95e74f" providerId="ADAL" clId="{C6E1CACD-C6EB-440D-9AD4-8BEC7AB3D4FB}" dt="2022-11-04T19:26:11.304" v="282" actId="165"/>
          <ac:picMkLst>
            <pc:docMk/>
            <pc:sldMk cId="2089433881" sldId="346"/>
            <ac:picMk id="4" creationId="{ED6F6ED5-A08A-CE81-5061-D436701A374B}"/>
          </ac:picMkLst>
        </pc:picChg>
        <pc:picChg chg="mod topLvl">
          <ac:chgData name="Hannah Swiers" userId="6fab7dd0-413d-417e-bce7-c559ea95e74f" providerId="ADAL" clId="{C6E1CACD-C6EB-440D-9AD4-8BEC7AB3D4FB}" dt="2022-11-04T19:26:28.473" v="285" actId="1076"/>
          <ac:picMkLst>
            <pc:docMk/>
            <pc:sldMk cId="2089433881" sldId="346"/>
            <ac:picMk id="5" creationId="{E2465216-C7E4-93DB-FBDA-F48AD7367313}"/>
          </ac:picMkLst>
        </pc:picChg>
        <pc:picChg chg="mod topLvl">
          <ac:chgData name="Hannah Swiers" userId="6fab7dd0-413d-417e-bce7-c559ea95e74f" providerId="ADAL" clId="{C6E1CACD-C6EB-440D-9AD4-8BEC7AB3D4FB}" dt="2022-11-04T19:27:19.638" v="290" actId="1076"/>
          <ac:picMkLst>
            <pc:docMk/>
            <pc:sldMk cId="2089433881" sldId="346"/>
            <ac:picMk id="6" creationId="{986562DA-8EF6-9B2E-F239-414787072D03}"/>
          </ac:picMkLst>
        </pc:picChg>
        <pc:picChg chg="mod topLvl">
          <ac:chgData name="Hannah Swiers" userId="6fab7dd0-413d-417e-bce7-c559ea95e74f" providerId="ADAL" clId="{C6E1CACD-C6EB-440D-9AD4-8BEC7AB3D4FB}" dt="2022-11-04T19:27:39.222" v="292" actId="1076"/>
          <ac:picMkLst>
            <pc:docMk/>
            <pc:sldMk cId="2089433881" sldId="346"/>
            <ac:picMk id="7" creationId="{D7E3855C-080B-4E81-EFF8-8B07CFBC3AAB}"/>
          </ac:picMkLst>
        </pc:picChg>
        <pc:picChg chg="del">
          <ac:chgData name="Hannah Swiers" userId="6fab7dd0-413d-417e-bce7-c559ea95e74f" providerId="ADAL" clId="{C6E1CACD-C6EB-440D-9AD4-8BEC7AB3D4FB}" dt="2022-11-04T19:22:14.847" v="195" actId="478"/>
          <ac:picMkLst>
            <pc:docMk/>
            <pc:sldMk cId="2089433881" sldId="346"/>
            <ac:picMk id="12" creationId="{2F183103-F96F-6A9A-9641-333142AF8EB4}"/>
          </ac:picMkLst>
        </pc:picChg>
        <pc:picChg chg="del">
          <ac:chgData name="Hannah Swiers" userId="6fab7dd0-413d-417e-bce7-c559ea95e74f" providerId="ADAL" clId="{C6E1CACD-C6EB-440D-9AD4-8BEC7AB3D4FB}" dt="2022-11-04T19:23:32.844" v="277" actId="478"/>
          <ac:picMkLst>
            <pc:docMk/>
            <pc:sldMk cId="2089433881" sldId="346"/>
            <ac:picMk id="14" creationId="{F746EE36-AA70-6210-6FC4-7AC82F33E5B4}"/>
          </ac:picMkLst>
        </pc:picChg>
        <pc:picChg chg="add mod">
          <ac:chgData name="Hannah Swiers" userId="6fab7dd0-413d-417e-bce7-c559ea95e74f" providerId="ADAL" clId="{C6E1CACD-C6EB-440D-9AD4-8BEC7AB3D4FB}" dt="2022-11-04T19:29:51.019" v="346" actId="14100"/>
          <ac:picMkLst>
            <pc:docMk/>
            <pc:sldMk cId="2089433881" sldId="346"/>
            <ac:picMk id="15" creationId="{2BE044AB-E73E-A64E-62FB-86BB0A2C788A}"/>
          </ac:picMkLst>
        </pc:picChg>
        <pc:picChg chg="del">
          <ac:chgData name="Hannah Swiers" userId="6fab7dd0-413d-417e-bce7-c559ea95e74f" providerId="ADAL" clId="{C6E1CACD-C6EB-440D-9AD4-8BEC7AB3D4FB}" dt="2022-11-04T19:23:34.601" v="278" actId="478"/>
          <ac:picMkLst>
            <pc:docMk/>
            <pc:sldMk cId="2089433881" sldId="346"/>
            <ac:picMk id="16" creationId="{657B43A0-D083-17C1-E780-5F69EF6A6B9B}"/>
          </ac:picMkLst>
        </pc:picChg>
        <pc:picChg chg="add mod modCrop">
          <ac:chgData name="Hannah Swiers" userId="6fab7dd0-413d-417e-bce7-c559ea95e74f" providerId="ADAL" clId="{C6E1CACD-C6EB-440D-9AD4-8BEC7AB3D4FB}" dt="2022-11-04T19:30:46.941" v="359" actId="14100"/>
          <ac:picMkLst>
            <pc:docMk/>
            <pc:sldMk cId="2089433881" sldId="346"/>
            <ac:picMk id="22" creationId="{DC3B0C7F-A878-5E82-EE78-23A45FA25F79}"/>
          </ac:picMkLst>
        </pc:picChg>
        <pc:picChg chg="add mod modCrop">
          <ac:chgData name="Hannah Swiers" userId="6fab7dd0-413d-417e-bce7-c559ea95e74f" providerId="ADAL" clId="{C6E1CACD-C6EB-440D-9AD4-8BEC7AB3D4FB}" dt="2022-11-04T19:31:42.524" v="372" actId="14100"/>
          <ac:picMkLst>
            <pc:docMk/>
            <pc:sldMk cId="2089433881" sldId="346"/>
            <ac:picMk id="24" creationId="{0D3B862D-51B5-ADD1-E734-387E3721C5D0}"/>
          </ac:picMkLst>
        </pc:picChg>
        <pc:picChg chg="add mod">
          <ac:chgData name="Hannah Swiers" userId="6fab7dd0-413d-417e-bce7-c559ea95e74f" providerId="ADAL" clId="{C6E1CACD-C6EB-440D-9AD4-8BEC7AB3D4FB}" dt="2022-11-04T19:39:19.439" v="382" actId="14100"/>
          <ac:picMkLst>
            <pc:docMk/>
            <pc:sldMk cId="2089433881" sldId="346"/>
            <ac:picMk id="26" creationId="{44EF5AD2-11B5-CB29-C322-EA24721271A1}"/>
          </ac:picMkLst>
        </pc:picChg>
      </pc:sldChg>
      <pc:sldChg chg="del">
        <pc:chgData name="Hannah Swiers" userId="6fab7dd0-413d-417e-bce7-c559ea95e74f" providerId="ADAL" clId="{C6E1CACD-C6EB-440D-9AD4-8BEC7AB3D4FB}" dt="2022-10-26T20:51:32.628" v="72" actId="47"/>
        <pc:sldMkLst>
          <pc:docMk/>
          <pc:sldMk cId="3168717588" sldId="356"/>
        </pc:sldMkLst>
      </pc:sldChg>
      <pc:sldChg chg="modSp mod">
        <pc:chgData name="Hannah Swiers" userId="6fab7dd0-413d-417e-bce7-c559ea95e74f" providerId="ADAL" clId="{C6E1CACD-C6EB-440D-9AD4-8BEC7AB3D4FB}" dt="2022-10-26T20:36:19.678" v="63" actId="20577"/>
        <pc:sldMkLst>
          <pc:docMk/>
          <pc:sldMk cId="3049963527" sldId="362"/>
        </pc:sldMkLst>
        <pc:spChg chg="mod">
          <ac:chgData name="Hannah Swiers" userId="6fab7dd0-413d-417e-bce7-c559ea95e74f" providerId="ADAL" clId="{C6E1CACD-C6EB-440D-9AD4-8BEC7AB3D4FB}" dt="2022-10-26T20:36:19.678" v="63" actId="20577"/>
          <ac:spMkLst>
            <pc:docMk/>
            <pc:sldMk cId="3049963527" sldId="362"/>
            <ac:spMk id="3" creationId="{246146A3-CDFD-46A4-83B6-A736217CF147}"/>
          </ac:spMkLst>
        </pc:spChg>
      </pc:sldChg>
      <pc:sldChg chg="addCm modCm">
        <pc:chgData name="Hannah Swiers" userId="6fab7dd0-413d-417e-bce7-c559ea95e74f" providerId="ADAL" clId="{C6E1CACD-C6EB-440D-9AD4-8BEC7AB3D4FB}" dt="2022-11-09T19:57:28.748" v="394"/>
        <pc:sldMkLst>
          <pc:docMk/>
          <pc:sldMk cId="991648076" sldId="367"/>
        </pc:sldMkLst>
      </pc:sldChg>
      <pc:sldChg chg="delSp mod">
        <pc:chgData name="Hannah Swiers" userId="6fab7dd0-413d-417e-bce7-c559ea95e74f" providerId="ADAL" clId="{C6E1CACD-C6EB-440D-9AD4-8BEC7AB3D4FB}" dt="2022-11-04T19:24:50.556" v="279" actId="478"/>
        <pc:sldMkLst>
          <pc:docMk/>
          <pc:sldMk cId="3212236585" sldId="372"/>
        </pc:sldMkLst>
        <pc:picChg chg="del">
          <ac:chgData name="Hannah Swiers" userId="6fab7dd0-413d-417e-bce7-c559ea95e74f" providerId="ADAL" clId="{C6E1CACD-C6EB-440D-9AD4-8BEC7AB3D4FB}" dt="2022-11-04T19:24:50.556" v="279" actId="478"/>
          <ac:picMkLst>
            <pc:docMk/>
            <pc:sldMk cId="3212236585" sldId="372"/>
            <ac:picMk id="5" creationId="{C0480F5F-8035-482C-98BB-426598CE2B4B}"/>
          </ac:picMkLst>
        </pc:picChg>
      </pc:sldChg>
      <pc:sldChg chg="modSp mod">
        <pc:chgData name="Hannah Swiers" userId="6fab7dd0-413d-417e-bce7-c559ea95e74f" providerId="ADAL" clId="{C6E1CACD-C6EB-440D-9AD4-8BEC7AB3D4FB}" dt="2022-10-26T20:55:45.905" v="75" actId="20577"/>
        <pc:sldMkLst>
          <pc:docMk/>
          <pc:sldMk cId="4260065451" sldId="375"/>
        </pc:sldMkLst>
        <pc:spChg chg="mod">
          <ac:chgData name="Hannah Swiers" userId="6fab7dd0-413d-417e-bce7-c559ea95e74f" providerId="ADAL" clId="{C6E1CACD-C6EB-440D-9AD4-8BEC7AB3D4FB}" dt="2022-10-26T20:55:45.905" v="75" actId="20577"/>
          <ac:spMkLst>
            <pc:docMk/>
            <pc:sldMk cId="4260065451" sldId="375"/>
            <ac:spMk id="5" creationId="{2AF9D131-BE9F-E3CC-D639-22EA240BFE0A}"/>
          </ac:spMkLst>
        </pc:spChg>
      </pc:sldChg>
      <pc:sldChg chg="modNotesTx">
        <pc:chgData name="Hannah Swiers" userId="6fab7dd0-413d-417e-bce7-c559ea95e74f" providerId="ADAL" clId="{C6E1CACD-C6EB-440D-9AD4-8BEC7AB3D4FB}" dt="2022-10-26T20:39:59.429" v="66" actId="313"/>
        <pc:sldMkLst>
          <pc:docMk/>
          <pc:sldMk cId="3299678281" sldId="381"/>
        </pc:sldMkLst>
      </pc:sldChg>
      <pc:sldChg chg="modSp mod ord">
        <pc:chgData name="Hannah Swiers" userId="6fab7dd0-413d-417e-bce7-c559ea95e74f" providerId="ADAL" clId="{C6E1CACD-C6EB-440D-9AD4-8BEC7AB3D4FB}" dt="2022-10-26T20:57:19.183" v="98" actId="20577"/>
        <pc:sldMkLst>
          <pc:docMk/>
          <pc:sldMk cId="2561828508" sldId="383"/>
        </pc:sldMkLst>
        <pc:spChg chg="mod">
          <ac:chgData name="Hannah Swiers" userId="6fab7dd0-413d-417e-bce7-c559ea95e74f" providerId="ADAL" clId="{C6E1CACD-C6EB-440D-9AD4-8BEC7AB3D4FB}" dt="2022-10-26T20:57:15.873" v="97" actId="20577"/>
          <ac:spMkLst>
            <pc:docMk/>
            <pc:sldMk cId="2561828508" sldId="383"/>
            <ac:spMk id="2" creationId="{5E00E6EE-B7E9-E99B-62D5-B923D696E0D9}"/>
          </ac:spMkLst>
        </pc:spChg>
        <pc:spChg chg="mod">
          <ac:chgData name="Hannah Swiers" userId="6fab7dd0-413d-417e-bce7-c559ea95e74f" providerId="ADAL" clId="{C6E1CACD-C6EB-440D-9AD4-8BEC7AB3D4FB}" dt="2022-10-26T20:57:19.183" v="98" actId="20577"/>
          <ac:spMkLst>
            <pc:docMk/>
            <pc:sldMk cId="2561828508" sldId="383"/>
            <ac:spMk id="3" creationId="{41E60262-080E-BA2B-3E4A-5B2506CC5D19}"/>
          </ac:spMkLst>
        </pc:spChg>
      </pc:sldChg>
      <pc:sldChg chg="addSp delSp modSp mod">
        <pc:chgData name="Hannah Swiers" userId="6fab7dd0-413d-417e-bce7-c559ea95e74f" providerId="ADAL" clId="{C6E1CACD-C6EB-440D-9AD4-8BEC7AB3D4FB}" dt="2022-11-09T21:05:10.729" v="483" actId="20577"/>
        <pc:sldMkLst>
          <pc:docMk/>
          <pc:sldMk cId="4199587591" sldId="388"/>
        </pc:sldMkLst>
        <pc:spChg chg="mod">
          <ac:chgData name="Hannah Swiers" userId="6fab7dd0-413d-417e-bce7-c559ea95e74f" providerId="ADAL" clId="{C6E1CACD-C6EB-440D-9AD4-8BEC7AB3D4FB}" dt="2022-11-09T21:05:10.729" v="483" actId="20577"/>
          <ac:spMkLst>
            <pc:docMk/>
            <pc:sldMk cId="4199587591" sldId="388"/>
            <ac:spMk id="3" creationId="{3092824A-0BBD-D62B-DEEF-3D55F5237254}"/>
          </ac:spMkLst>
        </pc:spChg>
        <pc:picChg chg="add del mod">
          <ac:chgData name="Hannah Swiers" userId="6fab7dd0-413d-417e-bce7-c559ea95e74f" providerId="ADAL" clId="{C6E1CACD-C6EB-440D-9AD4-8BEC7AB3D4FB}" dt="2022-11-09T21:03:06.035" v="421" actId="478"/>
          <ac:picMkLst>
            <pc:docMk/>
            <pc:sldMk cId="4199587591" sldId="388"/>
            <ac:picMk id="5" creationId="{438B093C-945C-88DB-1A7D-49A4D5577C2A}"/>
          </ac:picMkLst>
        </pc:picChg>
        <pc:picChg chg="add mod">
          <ac:chgData name="Hannah Swiers" userId="6fab7dd0-413d-417e-bce7-c559ea95e74f" providerId="ADAL" clId="{C6E1CACD-C6EB-440D-9AD4-8BEC7AB3D4FB}" dt="2022-11-09T21:05:01.514" v="471" actId="14100"/>
          <ac:picMkLst>
            <pc:docMk/>
            <pc:sldMk cId="4199587591" sldId="388"/>
            <ac:picMk id="6" creationId="{0C8FFF6C-BE87-8243-DB7D-019868D42692}"/>
          </ac:picMkLst>
        </pc:picChg>
        <pc:picChg chg="del">
          <ac:chgData name="Hannah Swiers" userId="6fab7dd0-413d-417e-bce7-c559ea95e74f" providerId="ADAL" clId="{C6E1CACD-C6EB-440D-9AD4-8BEC7AB3D4FB}" dt="2022-11-04T16:30:11.727" v="155" actId="478"/>
          <ac:picMkLst>
            <pc:docMk/>
            <pc:sldMk cId="4199587591" sldId="388"/>
            <ac:picMk id="6" creationId="{79B719BD-AC06-1003-6C9E-13465902BCC2}"/>
          </ac:picMkLst>
        </pc:picChg>
      </pc:sldChg>
      <pc:sldChg chg="del">
        <pc:chgData name="Hannah Swiers" userId="6fab7dd0-413d-417e-bce7-c559ea95e74f" providerId="ADAL" clId="{C6E1CACD-C6EB-440D-9AD4-8BEC7AB3D4FB}" dt="2022-10-26T20:37:38.533" v="65" actId="47"/>
        <pc:sldMkLst>
          <pc:docMk/>
          <pc:sldMk cId="3301519824" sldId="389"/>
        </pc:sldMkLst>
      </pc:sldChg>
      <pc:sldChg chg="modSp mod modNotesTx">
        <pc:chgData name="Hannah Swiers" userId="6fab7dd0-413d-417e-bce7-c559ea95e74f" providerId="ADAL" clId="{C6E1CACD-C6EB-440D-9AD4-8BEC7AB3D4FB}" dt="2022-11-09T21:02:40.295" v="420" actId="20577"/>
        <pc:sldMkLst>
          <pc:docMk/>
          <pc:sldMk cId="293752942" sldId="394"/>
        </pc:sldMkLst>
        <pc:spChg chg="mod">
          <ac:chgData name="Hannah Swiers" userId="6fab7dd0-413d-417e-bce7-c559ea95e74f" providerId="ADAL" clId="{C6E1CACD-C6EB-440D-9AD4-8BEC7AB3D4FB}" dt="2022-10-26T20:33:58.430" v="0" actId="20577"/>
          <ac:spMkLst>
            <pc:docMk/>
            <pc:sldMk cId="293752942" sldId="394"/>
            <ac:spMk id="3" creationId="{1DBB6F46-D0CF-3EAB-833E-15D3EDAD72F8}"/>
          </ac:spMkLst>
        </pc:spChg>
      </pc:sldChg>
    </pc:docChg>
  </pc:docChgLst>
  <pc:docChgLst>
    <pc:chgData name="Britt Livingston" userId="S::blivingston@enactus.org::12e75a5f-1293-4ed8-bece-48e30f09a299" providerId="AD" clId="Web-{9BE6E86A-2D67-4434-C2D7-BC8DE40B9D69}"/>
    <pc:docChg chg="modSld sldOrd">
      <pc:chgData name="Britt Livingston" userId="S::blivingston@enactus.org::12e75a5f-1293-4ed8-bece-48e30f09a299" providerId="AD" clId="Web-{9BE6E86A-2D67-4434-C2D7-BC8DE40B9D69}" dt="2022-10-05T19:14:45.187" v="183"/>
      <pc:docMkLst>
        <pc:docMk/>
      </pc:docMkLst>
      <pc:sldChg chg="addSp delSp modSp">
        <pc:chgData name="Britt Livingston" userId="S::blivingston@enactus.org::12e75a5f-1293-4ed8-bece-48e30f09a299" providerId="AD" clId="Web-{9BE6E86A-2D67-4434-C2D7-BC8DE40B9D69}" dt="2022-10-05T19:00:00.832" v="145" actId="1076"/>
        <pc:sldMkLst>
          <pc:docMk/>
          <pc:sldMk cId="3093083255" sldId="316"/>
        </pc:sldMkLst>
        <pc:spChg chg="mod">
          <ac:chgData name="Britt Livingston" userId="S::blivingston@enactus.org::12e75a5f-1293-4ed8-bece-48e30f09a299" providerId="AD" clId="Web-{9BE6E86A-2D67-4434-C2D7-BC8DE40B9D69}" dt="2022-10-05T18:55:04.761" v="102" actId="20577"/>
          <ac:spMkLst>
            <pc:docMk/>
            <pc:sldMk cId="3093083255" sldId="316"/>
            <ac:spMk id="9" creationId="{32A697F3-36EE-453C-8683-D55F97A5EDF6}"/>
          </ac:spMkLst>
        </pc:spChg>
        <pc:picChg chg="add del mod">
          <ac:chgData name="Britt Livingston" userId="S::blivingston@enactus.org::12e75a5f-1293-4ed8-bece-48e30f09a299" providerId="AD" clId="Web-{9BE6E86A-2D67-4434-C2D7-BC8DE40B9D69}" dt="2022-10-05T19:00:00.738" v="144"/>
          <ac:picMkLst>
            <pc:docMk/>
            <pc:sldMk cId="3093083255" sldId="316"/>
            <ac:picMk id="3" creationId="{4C7A5F2B-323E-712D-6B6E-56C67D56CDB1}"/>
          </ac:picMkLst>
        </pc:picChg>
        <pc:picChg chg="add mod">
          <ac:chgData name="Britt Livingston" userId="S::blivingston@enactus.org::12e75a5f-1293-4ed8-bece-48e30f09a299" providerId="AD" clId="Web-{9BE6E86A-2D67-4434-C2D7-BC8DE40B9D69}" dt="2022-10-05T18:59:55.691" v="138"/>
          <ac:picMkLst>
            <pc:docMk/>
            <pc:sldMk cId="3093083255" sldId="316"/>
            <ac:picMk id="4" creationId="{4FDD1634-22A2-A809-73E4-8785978EFCB1}"/>
          </ac:picMkLst>
        </pc:picChg>
        <pc:picChg chg="add mod">
          <ac:chgData name="Britt Livingston" userId="S::blivingston@enactus.org::12e75a5f-1293-4ed8-bece-48e30f09a299" providerId="AD" clId="Web-{9BE6E86A-2D67-4434-C2D7-BC8DE40B9D69}" dt="2022-10-05T19:00:00.832" v="145" actId="1076"/>
          <ac:picMkLst>
            <pc:docMk/>
            <pc:sldMk cId="3093083255" sldId="316"/>
            <ac:picMk id="6" creationId="{A39F9F6A-4819-6BE7-2E71-7B70BA6DBE31}"/>
          </ac:picMkLst>
        </pc:picChg>
        <pc:picChg chg="add mod">
          <ac:chgData name="Britt Livingston" userId="S::blivingston@enactus.org::12e75a5f-1293-4ed8-bece-48e30f09a299" providerId="AD" clId="Web-{9BE6E86A-2D67-4434-C2D7-BC8DE40B9D69}" dt="2022-10-05T19:00:00.504" v="142" actId="1076"/>
          <ac:picMkLst>
            <pc:docMk/>
            <pc:sldMk cId="3093083255" sldId="316"/>
            <ac:picMk id="7" creationId="{32E77F53-EF1B-CA97-CD85-6604179E411F}"/>
          </ac:picMkLst>
        </pc:picChg>
      </pc:sldChg>
      <pc:sldChg chg="modSp">
        <pc:chgData name="Britt Livingston" userId="S::blivingston@enactus.org::12e75a5f-1293-4ed8-bece-48e30f09a299" providerId="AD" clId="Web-{9BE6E86A-2D67-4434-C2D7-BC8DE40B9D69}" dt="2022-10-05T18:29:47.543" v="38" actId="20577"/>
        <pc:sldMkLst>
          <pc:docMk/>
          <pc:sldMk cId="2897594364" sldId="341"/>
        </pc:sldMkLst>
        <pc:spChg chg="mod">
          <ac:chgData name="Britt Livingston" userId="S::blivingston@enactus.org::12e75a5f-1293-4ed8-bece-48e30f09a299" providerId="AD" clId="Web-{9BE6E86A-2D67-4434-C2D7-BC8DE40B9D69}" dt="2022-10-05T18:29:47.543" v="38" actId="20577"/>
          <ac:spMkLst>
            <pc:docMk/>
            <pc:sldMk cId="2897594364" sldId="341"/>
            <ac:spMk id="3" creationId="{246146A3-CDFD-46A4-83B6-A736217CF147}"/>
          </ac:spMkLst>
        </pc:spChg>
      </pc:sldChg>
      <pc:sldChg chg="modSp">
        <pc:chgData name="Britt Livingston" userId="S::blivingston@enactus.org::12e75a5f-1293-4ed8-bece-48e30f09a299" providerId="AD" clId="Web-{9BE6E86A-2D67-4434-C2D7-BC8DE40B9D69}" dt="2022-10-05T18:32:08.563" v="41" actId="20577"/>
        <pc:sldMkLst>
          <pc:docMk/>
          <pc:sldMk cId="3736296207" sldId="355"/>
        </pc:sldMkLst>
        <pc:spChg chg="mod">
          <ac:chgData name="Britt Livingston" userId="S::blivingston@enactus.org::12e75a5f-1293-4ed8-bece-48e30f09a299" providerId="AD" clId="Web-{9BE6E86A-2D67-4434-C2D7-BC8DE40B9D69}" dt="2022-10-05T18:32:08.563" v="41" actId="20577"/>
          <ac:spMkLst>
            <pc:docMk/>
            <pc:sldMk cId="3736296207" sldId="355"/>
            <ac:spMk id="7" creationId="{5FA02B23-169A-46FE-9BAC-68CAF6292CC7}"/>
          </ac:spMkLst>
        </pc:spChg>
      </pc:sldChg>
      <pc:sldChg chg="ord modNotes">
        <pc:chgData name="Britt Livingston" userId="S::blivingston@enactus.org::12e75a5f-1293-4ed8-bece-48e30f09a299" providerId="AD" clId="Web-{9BE6E86A-2D67-4434-C2D7-BC8DE40B9D69}" dt="2022-10-05T18:44:16.695" v="101"/>
        <pc:sldMkLst>
          <pc:docMk/>
          <pc:sldMk cId="263389272" sldId="357"/>
        </pc:sldMkLst>
      </pc:sldChg>
      <pc:sldChg chg="modNotes">
        <pc:chgData name="Britt Livingston" userId="S::blivingston@enactus.org::12e75a5f-1293-4ed8-bece-48e30f09a299" providerId="AD" clId="Web-{9BE6E86A-2D67-4434-C2D7-BC8DE40B9D69}" dt="2022-10-05T19:14:45.187" v="183"/>
        <pc:sldMkLst>
          <pc:docMk/>
          <pc:sldMk cId="817478860" sldId="370"/>
        </pc:sldMkLst>
      </pc:sldChg>
      <pc:sldChg chg="addSp delSp modSp">
        <pc:chgData name="Britt Livingston" userId="S::blivingston@enactus.org::12e75a5f-1293-4ed8-bece-48e30f09a299" providerId="AD" clId="Web-{9BE6E86A-2D67-4434-C2D7-BC8DE40B9D69}" dt="2022-10-05T19:01:24.928" v="182" actId="1076"/>
        <pc:sldMkLst>
          <pc:docMk/>
          <pc:sldMk cId="3316765635" sldId="378"/>
        </pc:sldMkLst>
        <pc:spChg chg="mod">
          <ac:chgData name="Britt Livingston" userId="S::blivingston@enactus.org::12e75a5f-1293-4ed8-bece-48e30f09a299" providerId="AD" clId="Web-{9BE6E86A-2D67-4434-C2D7-BC8DE40B9D69}" dt="2022-10-05T19:00:43.380" v="178" actId="20577"/>
          <ac:spMkLst>
            <pc:docMk/>
            <pc:sldMk cId="3316765635" sldId="378"/>
            <ac:spMk id="4" creationId="{02BBB501-1FE5-4867-5F8C-479149F10F5A}"/>
          </ac:spMkLst>
        </pc:spChg>
        <pc:picChg chg="add del mod">
          <ac:chgData name="Britt Livingston" userId="S::blivingston@enactus.org::12e75a5f-1293-4ed8-bece-48e30f09a299" providerId="AD" clId="Web-{9BE6E86A-2D67-4434-C2D7-BC8DE40B9D69}" dt="2022-10-05T18:58:28.907" v="113"/>
          <ac:picMkLst>
            <pc:docMk/>
            <pc:sldMk cId="3316765635" sldId="378"/>
            <ac:picMk id="5" creationId="{D57AE0D1-364F-6003-A613-0B135E9642F2}"/>
          </ac:picMkLst>
        </pc:picChg>
        <pc:picChg chg="add mod">
          <ac:chgData name="Britt Livingston" userId="S::blivingston@enactus.org::12e75a5f-1293-4ed8-bece-48e30f09a299" providerId="AD" clId="Web-{9BE6E86A-2D67-4434-C2D7-BC8DE40B9D69}" dt="2022-10-05T19:01:24.928" v="182" actId="1076"/>
          <ac:picMkLst>
            <pc:docMk/>
            <pc:sldMk cId="3316765635" sldId="378"/>
            <ac:picMk id="7" creationId="{B8387A7B-5781-4888-F33D-F922F2F52880}"/>
          </ac:picMkLst>
        </pc:picChg>
      </pc:sldChg>
    </pc:docChg>
  </pc:docChgLst>
  <pc:docChgLst>
    <pc:chgData name="Britt Livingston" userId="S::blivingston@enactus.org::12e75a5f-1293-4ed8-bece-48e30f09a299" providerId="AD" clId="Web-{9D799701-2CA8-4655-575A-F841D1A38954}"/>
    <pc:docChg chg="modSld">
      <pc:chgData name="Britt Livingston" userId="S::blivingston@enactus.org::12e75a5f-1293-4ed8-bece-48e30f09a299" providerId="AD" clId="Web-{9D799701-2CA8-4655-575A-F841D1A38954}" dt="2022-10-03T18:54:41.507" v="54" actId="20577"/>
      <pc:docMkLst>
        <pc:docMk/>
      </pc:docMkLst>
      <pc:sldChg chg="addSp modSp">
        <pc:chgData name="Britt Livingston" userId="S::blivingston@enactus.org::12e75a5f-1293-4ed8-bece-48e30f09a299" providerId="AD" clId="Web-{9D799701-2CA8-4655-575A-F841D1A38954}" dt="2022-10-03T18:54:41.507" v="54" actId="20577"/>
        <pc:sldMkLst>
          <pc:docMk/>
          <pc:sldMk cId="3316765635" sldId="378"/>
        </pc:sldMkLst>
        <pc:spChg chg="add mod">
          <ac:chgData name="Britt Livingston" userId="S::blivingston@enactus.org::12e75a5f-1293-4ed8-bece-48e30f09a299" providerId="AD" clId="Web-{9D799701-2CA8-4655-575A-F841D1A38954}" dt="2022-10-03T18:54:41.507" v="54" actId="20577"/>
          <ac:spMkLst>
            <pc:docMk/>
            <pc:sldMk cId="3316765635" sldId="378"/>
            <ac:spMk id="4" creationId="{02BBB501-1FE5-4867-5F8C-479149F10F5A}"/>
          </ac:spMkLst>
        </pc:spChg>
      </pc:sldChg>
    </pc:docChg>
  </pc:docChgLst>
  <pc:docChgLst>
    <pc:chgData name="Britt Livingston" userId="S::blivingston@enactus.org::12e75a5f-1293-4ed8-bece-48e30f09a299" providerId="AD" clId="Web-{E0ADBFEF-9427-E235-5A9A-3744E918628C}"/>
    <pc:docChg chg="modSld">
      <pc:chgData name="Britt Livingston" userId="S::blivingston@enactus.org::12e75a5f-1293-4ed8-bece-48e30f09a299" providerId="AD" clId="Web-{E0ADBFEF-9427-E235-5A9A-3744E918628C}" dt="2022-10-05T18:10:15.420" v="70" actId="20577"/>
      <pc:docMkLst>
        <pc:docMk/>
      </pc:docMkLst>
      <pc:sldChg chg="modSp">
        <pc:chgData name="Britt Livingston" userId="S::blivingston@enactus.org::12e75a5f-1293-4ed8-bece-48e30f09a299" providerId="AD" clId="Web-{E0ADBFEF-9427-E235-5A9A-3744E918628C}" dt="2022-10-05T18:10:15.420" v="70" actId="20577"/>
        <pc:sldMkLst>
          <pc:docMk/>
          <pc:sldMk cId="2273031295" sldId="350"/>
        </pc:sldMkLst>
        <pc:spChg chg="mod">
          <ac:chgData name="Britt Livingston" userId="S::blivingston@enactus.org::12e75a5f-1293-4ed8-bece-48e30f09a299" providerId="AD" clId="Web-{E0ADBFEF-9427-E235-5A9A-3744E918628C}" dt="2022-10-05T18:10:15.420" v="70" actId="20577"/>
          <ac:spMkLst>
            <pc:docMk/>
            <pc:sldMk cId="2273031295" sldId="350"/>
            <ac:spMk id="4" creationId="{CF530D39-80F4-4F07-B812-0E8767E0ADC9}"/>
          </ac:spMkLst>
        </pc:spChg>
      </pc:sldChg>
      <pc:sldChg chg="modSp">
        <pc:chgData name="Britt Livingston" userId="S::blivingston@enactus.org::12e75a5f-1293-4ed8-bece-48e30f09a299" providerId="AD" clId="Web-{E0ADBFEF-9427-E235-5A9A-3744E918628C}" dt="2022-10-04T21:54:31.986" v="36" actId="1076"/>
        <pc:sldMkLst>
          <pc:docMk/>
          <pc:sldMk cId="675625652" sldId="369"/>
        </pc:sldMkLst>
        <pc:spChg chg="mod">
          <ac:chgData name="Britt Livingston" userId="S::blivingston@enactus.org::12e75a5f-1293-4ed8-bece-48e30f09a299" providerId="AD" clId="Web-{E0ADBFEF-9427-E235-5A9A-3744E918628C}" dt="2022-10-04T21:51:28.872" v="26" actId="1076"/>
          <ac:spMkLst>
            <pc:docMk/>
            <pc:sldMk cId="675625652" sldId="369"/>
            <ac:spMk id="2" creationId="{0F1BD78C-BA8F-4F87-B87F-84B30B338B3D}"/>
          </ac:spMkLst>
        </pc:spChg>
        <pc:spChg chg="mod">
          <ac:chgData name="Britt Livingston" userId="S::blivingston@enactus.org::12e75a5f-1293-4ed8-bece-48e30f09a299" providerId="AD" clId="Web-{E0ADBFEF-9427-E235-5A9A-3744E918628C}" dt="2022-10-04T21:54:31.986" v="36" actId="1076"/>
          <ac:spMkLst>
            <pc:docMk/>
            <pc:sldMk cId="675625652" sldId="369"/>
            <ac:spMk id="10" creationId="{B52892C5-D00E-E149-7228-BDA5426302F1}"/>
          </ac:spMkLst>
        </pc:spChg>
        <pc:spChg chg="mod">
          <ac:chgData name="Britt Livingston" userId="S::blivingston@enactus.org::12e75a5f-1293-4ed8-bece-48e30f09a299" providerId="AD" clId="Web-{E0ADBFEF-9427-E235-5A9A-3744E918628C}" dt="2022-10-04T21:51:02.699" v="22" actId="20577"/>
          <ac:spMkLst>
            <pc:docMk/>
            <pc:sldMk cId="675625652" sldId="369"/>
            <ac:spMk id="11" creationId="{AD95D347-85DE-A5D6-BA60-8FE6946399A0}"/>
          </ac:spMkLst>
        </pc:spChg>
        <pc:spChg chg="mod">
          <ac:chgData name="Britt Livingston" userId="S::blivingston@enactus.org::12e75a5f-1293-4ed8-bece-48e30f09a299" providerId="AD" clId="Web-{E0ADBFEF-9427-E235-5A9A-3744E918628C}" dt="2022-10-04T21:50:51.433" v="17" actId="1076"/>
          <ac:spMkLst>
            <pc:docMk/>
            <pc:sldMk cId="675625652" sldId="369"/>
            <ac:spMk id="12" creationId="{EC1A34B7-8C4E-DCE3-6C6A-BE362A213A05}"/>
          </ac:spMkLst>
        </pc:spChg>
        <pc:spChg chg="mod">
          <ac:chgData name="Britt Livingston" userId="S::blivingston@enactus.org::12e75a5f-1293-4ed8-bece-48e30f09a299" providerId="AD" clId="Web-{E0ADBFEF-9427-E235-5A9A-3744E918628C}" dt="2022-10-04T21:51:17.699" v="25" actId="1076"/>
          <ac:spMkLst>
            <pc:docMk/>
            <pc:sldMk cId="675625652" sldId="369"/>
            <ac:spMk id="13" creationId="{06A24C54-9A9E-27D8-8637-08DD2BEF4F20}"/>
          </ac:spMkLst>
        </pc:spChg>
        <pc:cxnChg chg="mod">
          <ac:chgData name="Britt Livingston" userId="S::blivingston@enactus.org::12e75a5f-1293-4ed8-bece-48e30f09a299" providerId="AD" clId="Web-{E0ADBFEF-9427-E235-5A9A-3744E918628C}" dt="2022-10-04T21:50:27.776" v="13" actId="14100"/>
          <ac:cxnSpMkLst>
            <pc:docMk/>
            <pc:sldMk cId="675625652" sldId="369"/>
            <ac:cxnSpMk id="5" creationId="{78E37A30-2E1C-0A25-68A0-A9B058D4534D}"/>
          </ac:cxnSpMkLst>
        </pc:cxnChg>
      </pc:sldChg>
      <pc:sldChg chg="modSp">
        <pc:chgData name="Britt Livingston" userId="S::blivingston@enactus.org::12e75a5f-1293-4ed8-bece-48e30f09a299" providerId="AD" clId="Web-{E0ADBFEF-9427-E235-5A9A-3744E918628C}" dt="2022-10-04T21:52:32.514" v="35" actId="20577"/>
        <pc:sldMkLst>
          <pc:docMk/>
          <pc:sldMk cId="579107374" sldId="380"/>
        </pc:sldMkLst>
        <pc:spChg chg="mod">
          <ac:chgData name="Britt Livingston" userId="S::blivingston@enactus.org::12e75a5f-1293-4ed8-bece-48e30f09a299" providerId="AD" clId="Web-{E0ADBFEF-9427-E235-5A9A-3744E918628C}" dt="2022-10-04T21:52:32.514" v="35" actId="20577"/>
          <ac:spMkLst>
            <pc:docMk/>
            <pc:sldMk cId="579107374" sldId="380"/>
            <ac:spMk id="3" creationId="{64A5A931-44DA-145C-DEE6-0E10FD5B8A78}"/>
          </ac:spMkLst>
        </pc:spChg>
      </pc:sldChg>
      <pc:sldChg chg="modSp">
        <pc:chgData name="Britt Livingston" userId="S::blivingston@enactus.org::12e75a5f-1293-4ed8-bece-48e30f09a299" providerId="AD" clId="Web-{E0ADBFEF-9427-E235-5A9A-3744E918628C}" dt="2022-10-04T21:48:41.805" v="4" actId="20577"/>
        <pc:sldMkLst>
          <pc:docMk/>
          <pc:sldMk cId="1599316758" sldId="382"/>
        </pc:sldMkLst>
        <pc:spChg chg="mod">
          <ac:chgData name="Britt Livingston" userId="S::blivingston@enactus.org::12e75a5f-1293-4ed8-bece-48e30f09a299" providerId="AD" clId="Web-{E0ADBFEF-9427-E235-5A9A-3744E918628C}" dt="2022-10-04T21:48:41.805" v="4" actId="20577"/>
          <ac:spMkLst>
            <pc:docMk/>
            <pc:sldMk cId="1599316758" sldId="382"/>
            <ac:spMk id="3" creationId="{A57BD84F-2CA3-1C4C-A88E-FEE8FF5ABBFE}"/>
          </ac:spMkLst>
        </pc:spChg>
      </pc:sldChg>
    </pc:docChg>
  </pc:docChgLst>
  <pc:docChgLst>
    <pc:chgData name="Sierra Peterson" userId="S::speterson@enactus.org::39cce7cf-aa9d-44ee-850e-14553a685025" providerId="AD" clId="Web-{5C45AD98-8B3C-0BFC-523F-5C09A9B69E9C}"/>
    <pc:docChg chg="addSld modSld">
      <pc:chgData name="Sierra Peterson" userId="S::speterson@enactus.org::39cce7cf-aa9d-44ee-850e-14553a685025" providerId="AD" clId="Web-{5C45AD98-8B3C-0BFC-523F-5C09A9B69E9C}" dt="2022-10-04T22:24:11.567" v="378" actId="20577"/>
      <pc:docMkLst>
        <pc:docMk/>
      </pc:docMkLst>
      <pc:sldChg chg="modSp">
        <pc:chgData name="Sierra Peterson" userId="S::speterson@enactus.org::39cce7cf-aa9d-44ee-850e-14553a685025" providerId="AD" clId="Web-{5C45AD98-8B3C-0BFC-523F-5C09A9B69E9C}" dt="2022-10-04T21:51:46.001" v="122" actId="20577"/>
        <pc:sldMkLst>
          <pc:docMk/>
          <pc:sldMk cId="4043829883" sldId="335"/>
        </pc:sldMkLst>
        <pc:spChg chg="mod">
          <ac:chgData name="Sierra Peterson" userId="S::speterson@enactus.org::39cce7cf-aa9d-44ee-850e-14553a685025" providerId="AD" clId="Web-{5C45AD98-8B3C-0BFC-523F-5C09A9B69E9C}" dt="2022-10-04T21:51:46.001" v="122" actId="20577"/>
          <ac:spMkLst>
            <pc:docMk/>
            <pc:sldMk cId="4043829883" sldId="335"/>
            <ac:spMk id="2" creationId="{0F1BD78C-BA8F-4F87-B87F-84B30B338B3D}"/>
          </ac:spMkLst>
        </pc:spChg>
      </pc:sldChg>
      <pc:sldChg chg="modSp">
        <pc:chgData name="Sierra Peterson" userId="S::speterson@enactus.org::39cce7cf-aa9d-44ee-850e-14553a685025" providerId="AD" clId="Web-{5C45AD98-8B3C-0BFC-523F-5C09A9B69E9C}" dt="2022-10-04T21:41:36.965" v="52" actId="20577"/>
        <pc:sldMkLst>
          <pc:docMk/>
          <pc:sldMk cId="3829122647" sldId="342"/>
        </pc:sldMkLst>
        <pc:spChg chg="mod">
          <ac:chgData name="Sierra Peterson" userId="S::speterson@enactus.org::39cce7cf-aa9d-44ee-850e-14553a685025" providerId="AD" clId="Web-{5C45AD98-8B3C-0BFC-523F-5C09A9B69E9C}" dt="2022-10-04T21:41:36.965" v="52" actId="20577"/>
          <ac:spMkLst>
            <pc:docMk/>
            <pc:sldMk cId="3829122647" sldId="342"/>
            <ac:spMk id="3" creationId="{246146A3-CDFD-46A4-83B6-A736217CF147}"/>
          </ac:spMkLst>
        </pc:spChg>
      </pc:sldChg>
      <pc:sldChg chg="modSp">
        <pc:chgData name="Sierra Peterson" userId="S::speterson@enactus.org::39cce7cf-aa9d-44ee-850e-14553a685025" providerId="AD" clId="Web-{5C45AD98-8B3C-0BFC-523F-5C09A9B69E9C}" dt="2022-10-04T22:14:31.875" v="153" actId="20577"/>
        <pc:sldMkLst>
          <pc:docMk/>
          <pc:sldMk cId="3442712761" sldId="345"/>
        </pc:sldMkLst>
        <pc:spChg chg="mod">
          <ac:chgData name="Sierra Peterson" userId="S::speterson@enactus.org::39cce7cf-aa9d-44ee-850e-14553a685025" providerId="AD" clId="Web-{5C45AD98-8B3C-0BFC-523F-5C09A9B69E9C}" dt="2022-10-04T22:14:31.875" v="153" actId="20577"/>
          <ac:spMkLst>
            <pc:docMk/>
            <pc:sldMk cId="3442712761" sldId="345"/>
            <ac:spMk id="3" creationId="{246146A3-CDFD-46A4-83B6-A736217CF147}"/>
          </ac:spMkLst>
        </pc:spChg>
      </pc:sldChg>
      <pc:sldChg chg="modSp">
        <pc:chgData name="Sierra Peterson" userId="S::speterson@enactus.org::39cce7cf-aa9d-44ee-850e-14553a685025" providerId="AD" clId="Web-{5C45AD98-8B3C-0BFC-523F-5C09A9B69E9C}" dt="2022-10-04T21:42:38.701" v="58" actId="20577"/>
        <pc:sldMkLst>
          <pc:docMk/>
          <pc:sldMk cId="4025958966" sldId="365"/>
        </pc:sldMkLst>
        <pc:spChg chg="mod">
          <ac:chgData name="Sierra Peterson" userId="S::speterson@enactus.org::39cce7cf-aa9d-44ee-850e-14553a685025" providerId="AD" clId="Web-{5C45AD98-8B3C-0BFC-523F-5C09A9B69E9C}" dt="2022-10-04T21:42:38.701" v="58" actId="20577"/>
          <ac:spMkLst>
            <pc:docMk/>
            <pc:sldMk cId="4025958966" sldId="365"/>
            <ac:spMk id="5" creationId="{45AF3546-8ECF-B5C8-0AE4-A21DB25BFB0A}"/>
          </ac:spMkLst>
        </pc:spChg>
      </pc:sldChg>
      <pc:sldChg chg="modSp">
        <pc:chgData name="Sierra Peterson" userId="S::speterson@enactus.org::39cce7cf-aa9d-44ee-850e-14553a685025" providerId="AD" clId="Web-{5C45AD98-8B3C-0BFC-523F-5C09A9B69E9C}" dt="2022-10-04T21:38:15.895" v="0" actId="14100"/>
        <pc:sldMkLst>
          <pc:docMk/>
          <pc:sldMk cId="991648076" sldId="367"/>
        </pc:sldMkLst>
        <pc:spChg chg="mod">
          <ac:chgData name="Sierra Peterson" userId="S::speterson@enactus.org::39cce7cf-aa9d-44ee-850e-14553a685025" providerId="AD" clId="Web-{5C45AD98-8B3C-0BFC-523F-5C09A9B69E9C}" dt="2022-10-04T21:38:15.895" v="0" actId="14100"/>
          <ac:spMkLst>
            <pc:docMk/>
            <pc:sldMk cId="991648076" sldId="367"/>
            <ac:spMk id="3" creationId="{246146A3-CDFD-46A4-83B6-A736217CF147}"/>
          </ac:spMkLst>
        </pc:spChg>
      </pc:sldChg>
      <pc:sldChg chg="addSp modSp">
        <pc:chgData name="Sierra Peterson" userId="S::speterson@enactus.org::39cce7cf-aa9d-44ee-850e-14553a685025" providerId="AD" clId="Web-{5C45AD98-8B3C-0BFC-523F-5C09A9B69E9C}" dt="2022-10-04T21:50:53.155" v="119" actId="20577"/>
        <pc:sldMkLst>
          <pc:docMk/>
          <pc:sldMk cId="2444415809" sldId="368"/>
        </pc:sldMkLst>
        <pc:spChg chg="mod">
          <ac:chgData name="Sierra Peterson" userId="S::speterson@enactus.org::39cce7cf-aa9d-44ee-850e-14553a685025" providerId="AD" clId="Web-{5C45AD98-8B3C-0BFC-523F-5C09A9B69E9C}" dt="2022-10-04T21:50:53.155" v="119" actId="20577"/>
          <ac:spMkLst>
            <pc:docMk/>
            <pc:sldMk cId="2444415809" sldId="368"/>
            <ac:spMk id="3" creationId="{246146A3-CDFD-46A4-83B6-A736217CF147}"/>
          </ac:spMkLst>
        </pc:spChg>
        <pc:spChg chg="add mod">
          <ac:chgData name="Sierra Peterson" userId="S::speterson@enactus.org::39cce7cf-aa9d-44ee-850e-14553a685025" providerId="AD" clId="Web-{5C45AD98-8B3C-0BFC-523F-5C09A9B69E9C}" dt="2022-10-04T21:49:58.701" v="106" actId="1076"/>
          <ac:spMkLst>
            <pc:docMk/>
            <pc:sldMk cId="2444415809" sldId="368"/>
            <ac:spMk id="4" creationId="{BB6F5E1B-4CF4-DF6F-3DC7-384F44D25A71}"/>
          </ac:spMkLst>
        </pc:spChg>
      </pc:sldChg>
      <pc:sldChg chg="modSp">
        <pc:chgData name="Sierra Peterson" userId="S::speterson@enactus.org::39cce7cf-aa9d-44ee-850e-14553a685025" providerId="AD" clId="Web-{5C45AD98-8B3C-0BFC-523F-5C09A9B69E9C}" dt="2022-10-04T21:42:23.044" v="57" actId="20577"/>
        <pc:sldMkLst>
          <pc:docMk/>
          <pc:sldMk cId="2758714309" sldId="371"/>
        </pc:sldMkLst>
        <pc:spChg chg="mod">
          <ac:chgData name="Sierra Peterson" userId="S::speterson@enactus.org::39cce7cf-aa9d-44ee-850e-14553a685025" providerId="AD" clId="Web-{5C45AD98-8B3C-0BFC-523F-5C09A9B69E9C}" dt="2022-10-04T21:42:23.044" v="57" actId="20577"/>
          <ac:spMkLst>
            <pc:docMk/>
            <pc:sldMk cId="2758714309" sldId="371"/>
            <ac:spMk id="3" creationId="{246146A3-CDFD-46A4-83B6-A736217CF147}"/>
          </ac:spMkLst>
        </pc:spChg>
      </pc:sldChg>
      <pc:sldChg chg="modSp">
        <pc:chgData name="Sierra Peterson" userId="S::speterson@enactus.org::39cce7cf-aa9d-44ee-850e-14553a685025" providerId="AD" clId="Web-{5C45AD98-8B3C-0BFC-523F-5C09A9B69E9C}" dt="2022-10-04T22:13:43.593" v="151" actId="20577"/>
        <pc:sldMkLst>
          <pc:docMk/>
          <pc:sldMk cId="3169137168" sldId="379"/>
        </pc:sldMkLst>
        <pc:spChg chg="mod">
          <ac:chgData name="Sierra Peterson" userId="S::speterson@enactus.org::39cce7cf-aa9d-44ee-850e-14553a685025" providerId="AD" clId="Web-{5C45AD98-8B3C-0BFC-523F-5C09A9B69E9C}" dt="2022-10-04T21:45:08.128" v="62" actId="20577"/>
          <ac:spMkLst>
            <pc:docMk/>
            <pc:sldMk cId="3169137168" sldId="379"/>
            <ac:spMk id="3" creationId="{8AC6AC9D-C3E1-C7BA-FAED-7E6F1231878E}"/>
          </ac:spMkLst>
        </pc:spChg>
        <pc:spChg chg="mod">
          <ac:chgData name="Sierra Peterson" userId="S::speterson@enactus.org::39cce7cf-aa9d-44ee-850e-14553a685025" providerId="AD" clId="Web-{5C45AD98-8B3C-0BFC-523F-5C09A9B69E9C}" dt="2022-10-04T22:13:36.639" v="150" actId="20577"/>
          <ac:spMkLst>
            <pc:docMk/>
            <pc:sldMk cId="3169137168" sldId="379"/>
            <ac:spMk id="4" creationId="{02FE823C-1392-F346-49DA-67373FCC4668}"/>
          </ac:spMkLst>
        </pc:spChg>
        <pc:spChg chg="mod">
          <ac:chgData name="Sierra Peterson" userId="S::speterson@enactus.org::39cce7cf-aa9d-44ee-850e-14553a685025" providerId="AD" clId="Web-{5C45AD98-8B3C-0BFC-523F-5C09A9B69E9C}" dt="2022-10-04T21:45:16.363" v="63" actId="20577"/>
          <ac:spMkLst>
            <pc:docMk/>
            <pc:sldMk cId="3169137168" sldId="379"/>
            <ac:spMk id="5" creationId="{61D1E2C6-668F-C4FA-AE9E-5A8C9A881E2C}"/>
          </ac:spMkLst>
        </pc:spChg>
        <pc:spChg chg="mod">
          <ac:chgData name="Sierra Peterson" userId="S::speterson@enactus.org::39cce7cf-aa9d-44ee-850e-14553a685025" providerId="AD" clId="Web-{5C45AD98-8B3C-0BFC-523F-5C09A9B69E9C}" dt="2022-10-04T22:13:43.593" v="151" actId="20577"/>
          <ac:spMkLst>
            <pc:docMk/>
            <pc:sldMk cId="3169137168" sldId="379"/>
            <ac:spMk id="6" creationId="{BFE8FC8D-F554-3498-01FE-6950909D7B30}"/>
          </ac:spMkLst>
        </pc:spChg>
      </pc:sldChg>
      <pc:sldChg chg="modSp">
        <pc:chgData name="Sierra Peterson" userId="S::speterson@enactus.org::39cce7cf-aa9d-44ee-850e-14553a685025" providerId="AD" clId="Web-{5C45AD98-8B3C-0BFC-523F-5C09A9B69E9C}" dt="2022-10-04T21:52:35.378" v="124" actId="20577"/>
        <pc:sldMkLst>
          <pc:docMk/>
          <pc:sldMk cId="579107374" sldId="380"/>
        </pc:sldMkLst>
        <pc:spChg chg="mod">
          <ac:chgData name="Sierra Peterson" userId="S::speterson@enactus.org::39cce7cf-aa9d-44ee-850e-14553a685025" providerId="AD" clId="Web-{5C45AD98-8B3C-0BFC-523F-5C09A9B69E9C}" dt="2022-10-04T21:52:35.378" v="124" actId="20577"/>
          <ac:spMkLst>
            <pc:docMk/>
            <pc:sldMk cId="579107374" sldId="380"/>
            <ac:spMk id="2" creationId="{5F315746-8B04-76CD-A93C-F9A29A2D675C}"/>
          </ac:spMkLst>
        </pc:spChg>
        <pc:spChg chg="mod">
          <ac:chgData name="Sierra Peterson" userId="S::speterson@enactus.org::39cce7cf-aa9d-44ee-850e-14553a685025" providerId="AD" clId="Web-{5C45AD98-8B3C-0BFC-523F-5C09A9B69E9C}" dt="2022-10-04T21:46:43.678" v="68" actId="20577"/>
          <ac:spMkLst>
            <pc:docMk/>
            <pc:sldMk cId="579107374" sldId="380"/>
            <ac:spMk id="3" creationId="{64A5A931-44DA-145C-DEE6-0E10FD5B8A78}"/>
          </ac:spMkLst>
        </pc:spChg>
      </pc:sldChg>
      <pc:sldChg chg="modSp">
        <pc:chgData name="Sierra Peterson" userId="S::speterson@enactus.org::39cce7cf-aa9d-44ee-850e-14553a685025" providerId="AD" clId="Web-{5C45AD98-8B3C-0BFC-523F-5C09A9B69E9C}" dt="2022-10-04T21:52:23.659" v="123" actId="20577"/>
        <pc:sldMkLst>
          <pc:docMk/>
          <pc:sldMk cId="3299678281" sldId="381"/>
        </pc:sldMkLst>
        <pc:spChg chg="mod">
          <ac:chgData name="Sierra Peterson" userId="S::speterson@enactus.org::39cce7cf-aa9d-44ee-850e-14553a685025" providerId="AD" clId="Web-{5C45AD98-8B3C-0BFC-523F-5C09A9B69E9C}" dt="2022-10-04T21:52:23.659" v="123" actId="20577"/>
          <ac:spMkLst>
            <pc:docMk/>
            <pc:sldMk cId="3299678281" sldId="381"/>
            <ac:spMk id="2" creationId="{691D7BA4-853D-75EB-9FB5-0E11567895DD}"/>
          </ac:spMkLst>
        </pc:spChg>
        <pc:spChg chg="mod">
          <ac:chgData name="Sierra Peterson" userId="S::speterson@enactus.org::39cce7cf-aa9d-44ee-850e-14553a685025" providerId="AD" clId="Web-{5C45AD98-8B3C-0BFC-523F-5C09A9B69E9C}" dt="2022-10-04T21:45:46.583" v="66" actId="20577"/>
          <ac:spMkLst>
            <pc:docMk/>
            <pc:sldMk cId="3299678281" sldId="381"/>
            <ac:spMk id="3" creationId="{BD063175-A84A-7CE8-6A2D-401E3686069C}"/>
          </ac:spMkLst>
        </pc:spChg>
      </pc:sldChg>
      <pc:sldChg chg="addSp modSp">
        <pc:chgData name="Sierra Peterson" userId="S::speterson@enactus.org::39cce7cf-aa9d-44ee-850e-14553a685025" providerId="AD" clId="Web-{5C45AD98-8B3C-0BFC-523F-5C09A9B69E9C}" dt="2022-10-04T21:53:05.644" v="140" actId="20577"/>
        <pc:sldMkLst>
          <pc:docMk/>
          <pc:sldMk cId="1599316758" sldId="382"/>
        </pc:sldMkLst>
        <pc:spChg chg="mod">
          <ac:chgData name="Sierra Peterson" userId="S::speterson@enactus.org::39cce7cf-aa9d-44ee-850e-14553a685025" providerId="AD" clId="Web-{5C45AD98-8B3C-0BFC-523F-5C09A9B69E9C}" dt="2022-10-04T21:52:53.785" v="125" actId="20577"/>
          <ac:spMkLst>
            <pc:docMk/>
            <pc:sldMk cId="1599316758" sldId="382"/>
            <ac:spMk id="2" creationId="{71744A38-A7F0-2C5D-08EC-93B1A5361BB8}"/>
          </ac:spMkLst>
        </pc:spChg>
        <pc:spChg chg="mod">
          <ac:chgData name="Sierra Peterson" userId="S::speterson@enactus.org::39cce7cf-aa9d-44ee-850e-14553a685025" providerId="AD" clId="Web-{5C45AD98-8B3C-0BFC-523F-5C09A9B69E9C}" dt="2022-10-04T21:53:05.644" v="140" actId="20577"/>
          <ac:spMkLst>
            <pc:docMk/>
            <pc:sldMk cId="1599316758" sldId="382"/>
            <ac:spMk id="3" creationId="{A57BD84F-2CA3-1C4C-A88E-FEE8FF5ABBFE}"/>
          </ac:spMkLst>
        </pc:spChg>
        <pc:spChg chg="add mod">
          <ac:chgData name="Sierra Peterson" userId="S::speterson@enactus.org::39cce7cf-aa9d-44ee-850e-14553a685025" providerId="AD" clId="Web-{5C45AD98-8B3C-0BFC-523F-5C09A9B69E9C}" dt="2022-10-04T21:48:19.900" v="87" actId="1076"/>
          <ac:spMkLst>
            <pc:docMk/>
            <pc:sldMk cId="1599316758" sldId="382"/>
            <ac:spMk id="4" creationId="{121B8035-D337-9B61-83E0-834819DF72F8}"/>
          </ac:spMkLst>
        </pc:spChg>
      </pc:sldChg>
      <pc:sldChg chg="modSp">
        <pc:chgData name="Sierra Peterson" userId="S::speterson@enactus.org::39cce7cf-aa9d-44ee-850e-14553a685025" providerId="AD" clId="Web-{5C45AD98-8B3C-0BFC-523F-5C09A9B69E9C}" dt="2022-10-04T22:11:09.822" v="144" actId="20577"/>
        <pc:sldMkLst>
          <pc:docMk/>
          <pc:sldMk cId="2561828508" sldId="383"/>
        </pc:sldMkLst>
        <pc:spChg chg="mod">
          <ac:chgData name="Sierra Peterson" userId="S::speterson@enactus.org::39cce7cf-aa9d-44ee-850e-14553a685025" providerId="AD" clId="Web-{5C45AD98-8B3C-0BFC-523F-5C09A9B69E9C}" dt="2022-10-04T21:53:34.161" v="141" actId="20577"/>
          <ac:spMkLst>
            <pc:docMk/>
            <pc:sldMk cId="2561828508" sldId="383"/>
            <ac:spMk id="2" creationId="{5E00E6EE-B7E9-E99B-62D5-B923D696E0D9}"/>
          </ac:spMkLst>
        </pc:spChg>
        <pc:spChg chg="mod">
          <ac:chgData name="Sierra Peterson" userId="S::speterson@enactus.org::39cce7cf-aa9d-44ee-850e-14553a685025" providerId="AD" clId="Web-{5C45AD98-8B3C-0BFC-523F-5C09A9B69E9C}" dt="2022-10-04T22:11:09.822" v="144" actId="20577"/>
          <ac:spMkLst>
            <pc:docMk/>
            <pc:sldMk cId="2561828508" sldId="383"/>
            <ac:spMk id="3" creationId="{41E60262-080E-BA2B-3E4A-5B2506CC5D19}"/>
          </ac:spMkLst>
        </pc:spChg>
      </pc:sldChg>
      <pc:sldChg chg="modSp">
        <pc:chgData name="Sierra Peterson" userId="S::speterson@enactus.org::39cce7cf-aa9d-44ee-850e-14553a685025" providerId="AD" clId="Web-{5C45AD98-8B3C-0BFC-523F-5C09A9B69E9C}" dt="2022-10-04T22:13:02.013" v="149" actId="20577"/>
        <pc:sldMkLst>
          <pc:docMk/>
          <pc:sldMk cId="727614375" sldId="384"/>
        </pc:sldMkLst>
        <pc:spChg chg="mod">
          <ac:chgData name="Sierra Peterson" userId="S::speterson@enactus.org::39cce7cf-aa9d-44ee-850e-14553a685025" providerId="AD" clId="Web-{5C45AD98-8B3C-0BFC-523F-5C09A9B69E9C}" dt="2022-10-04T22:11:23.525" v="146" actId="20577"/>
          <ac:spMkLst>
            <pc:docMk/>
            <pc:sldMk cId="727614375" sldId="384"/>
            <ac:spMk id="2" creationId="{096AB6D4-E297-01B7-4B84-EA645AD5CBB5}"/>
          </ac:spMkLst>
        </pc:spChg>
        <pc:spChg chg="mod">
          <ac:chgData name="Sierra Peterson" userId="S::speterson@enactus.org::39cce7cf-aa9d-44ee-850e-14553a685025" providerId="AD" clId="Web-{5C45AD98-8B3C-0BFC-523F-5C09A9B69E9C}" dt="2022-10-04T22:13:02.013" v="149" actId="20577"/>
          <ac:spMkLst>
            <pc:docMk/>
            <pc:sldMk cId="727614375" sldId="384"/>
            <ac:spMk id="3" creationId="{54F7FB9C-7733-7EA2-DE23-514E6895C33D}"/>
          </ac:spMkLst>
        </pc:spChg>
      </pc:sldChg>
      <pc:sldChg chg="modSp">
        <pc:chgData name="Sierra Peterson" userId="S::speterson@enactus.org::39cce7cf-aa9d-44ee-850e-14553a685025" providerId="AD" clId="Web-{5C45AD98-8B3C-0BFC-523F-5C09A9B69E9C}" dt="2022-10-04T22:11:15.384" v="145" actId="20577"/>
        <pc:sldMkLst>
          <pc:docMk/>
          <pc:sldMk cId="1917666666" sldId="385"/>
        </pc:sldMkLst>
        <pc:spChg chg="mod">
          <ac:chgData name="Sierra Peterson" userId="S::speterson@enactus.org::39cce7cf-aa9d-44ee-850e-14553a685025" providerId="AD" clId="Web-{5C45AD98-8B3C-0BFC-523F-5C09A9B69E9C}" dt="2022-10-04T22:11:15.384" v="145" actId="20577"/>
          <ac:spMkLst>
            <pc:docMk/>
            <pc:sldMk cId="1917666666" sldId="385"/>
            <ac:spMk id="2" creationId="{375DD572-4FE6-142B-009F-F4B3AEF21B66}"/>
          </ac:spMkLst>
        </pc:spChg>
      </pc:sldChg>
      <pc:sldChg chg="modSp">
        <pc:chgData name="Sierra Peterson" userId="S::speterson@enactus.org::39cce7cf-aa9d-44ee-850e-14553a685025" providerId="AD" clId="Web-{5C45AD98-8B3C-0BFC-523F-5C09A9B69E9C}" dt="2022-10-04T22:11:45.510" v="147" actId="20577"/>
        <pc:sldMkLst>
          <pc:docMk/>
          <pc:sldMk cId="566915758" sldId="386"/>
        </pc:sldMkLst>
        <pc:spChg chg="mod">
          <ac:chgData name="Sierra Peterson" userId="S::speterson@enactus.org::39cce7cf-aa9d-44ee-850e-14553a685025" providerId="AD" clId="Web-{5C45AD98-8B3C-0BFC-523F-5C09A9B69E9C}" dt="2022-10-04T22:11:45.510" v="147" actId="20577"/>
          <ac:spMkLst>
            <pc:docMk/>
            <pc:sldMk cId="566915758" sldId="386"/>
            <ac:spMk id="2" creationId="{DD2BB60E-A521-4CCD-0826-43E7158DE266}"/>
          </ac:spMkLst>
        </pc:spChg>
      </pc:sldChg>
      <pc:sldChg chg="modSp new">
        <pc:chgData name="Sierra Peterson" userId="S::speterson@enactus.org::39cce7cf-aa9d-44ee-850e-14553a685025" providerId="AD" clId="Web-{5C45AD98-8B3C-0BFC-523F-5C09A9B69E9C}" dt="2022-10-04T22:24:11.567" v="378" actId="20577"/>
        <pc:sldMkLst>
          <pc:docMk/>
          <pc:sldMk cId="2649655135" sldId="392"/>
        </pc:sldMkLst>
        <pc:spChg chg="mod">
          <ac:chgData name="Sierra Peterson" userId="S::speterson@enactus.org::39cce7cf-aa9d-44ee-850e-14553a685025" providerId="AD" clId="Web-{5C45AD98-8B3C-0BFC-523F-5C09A9B69E9C}" dt="2022-10-04T22:16:54.037" v="326" actId="20577"/>
          <ac:spMkLst>
            <pc:docMk/>
            <pc:sldMk cId="2649655135" sldId="392"/>
            <ac:spMk id="2" creationId="{7F8E80D4-94A2-3927-1D44-D71C015EF8CC}"/>
          </ac:spMkLst>
        </pc:spChg>
        <pc:spChg chg="mod">
          <ac:chgData name="Sierra Peterson" userId="S::speterson@enactus.org::39cce7cf-aa9d-44ee-850e-14553a685025" providerId="AD" clId="Web-{5C45AD98-8B3C-0BFC-523F-5C09A9B69E9C}" dt="2022-10-04T22:24:11.567" v="378" actId="20577"/>
          <ac:spMkLst>
            <pc:docMk/>
            <pc:sldMk cId="2649655135" sldId="392"/>
            <ac:spMk id="3" creationId="{6ABBB104-B09B-2239-6F88-4DDBB836C039}"/>
          </ac:spMkLst>
        </pc:spChg>
      </pc:sldChg>
    </pc:docChg>
  </pc:docChgLst>
  <pc:docChgLst>
    <pc:chgData name="Britt Livingston" userId="S::blivingston@enactus.org::12e75a5f-1293-4ed8-bece-48e30f09a299" providerId="AD" clId="Web-{750AD8EE-01D3-48EA-A20E-F42F9B4297D2}"/>
    <pc:docChg chg="modSld">
      <pc:chgData name="Britt Livingston" userId="S::blivingston@enactus.org::12e75a5f-1293-4ed8-bece-48e30f09a299" providerId="AD" clId="Web-{750AD8EE-01D3-48EA-A20E-F42F9B4297D2}" dt="2022-11-10T15:47:38.131" v="57"/>
      <pc:docMkLst>
        <pc:docMk/>
      </pc:docMkLst>
      <pc:sldChg chg="modNotes">
        <pc:chgData name="Britt Livingston" userId="S::blivingston@enactus.org::12e75a5f-1293-4ed8-bece-48e30f09a299" providerId="AD" clId="Web-{750AD8EE-01D3-48EA-A20E-F42F9B4297D2}" dt="2022-11-10T15:47:38.131" v="57"/>
        <pc:sldMkLst>
          <pc:docMk/>
          <pc:sldMk cId="4043829883" sldId="335"/>
        </pc:sldMkLst>
      </pc:sldChg>
      <pc:sldChg chg="addSp delSp modSp modNotes">
        <pc:chgData name="Britt Livingston" userId="S::blivingston@enactus.org::12e75a5f-1293-4ed8-bece-48e30f09a299" providerId="AD" clId="Web-{750AD8EE-01D3-48EA-A20E-F42F9B4297D2}" dt="2022-11-10T15:45:31.924" v="39" actId="1076"/>
        <pc:sldMkLst>
          <pc:docMk/>
          <pc:sldMk cId="3829122647" sldId="342"/>
        </pc:sldMkLst>
        <pc:picChg chg="del">
          <ac:chgData name="Britt Livingston" userId="S::blivingston@enactus.org::12e75a5f-1293-4ed8-bece-48e30f09a299" providerId="AD" clId="Web-{750AD8EE-01D3-48EA-A20E-F42F9B4297D2}" dt="2022-11-10T15:44:39.907" v="16"/>
          <ac:picMkLst>
            <pc:docMk/>
            <pc:sldMk cId="3829122647" sldId="342"/>
            <ac:picMk id="7" creationId="{F38F78D7-6BF8-E2B6-2C9C-3F38DCA37C18}"/>
          </ac:picMkLst>
        </pc:picChg>
        <pc:picChg chg="del">
          <ac:chgData name="Britt Livingston" userId="S::blivingston@enactus.org::12e75a5f-1293-4ed8-bece-48e30f09a299" providerId="AD" clId="Web-{750AD8EE-01D3-48EA-A20E-F42F9B4297D2}" dt="2022-11-10T15:45:27.096" v="37"/>
          <ac:picMkLst>
            <pc:docMk/>
            <pc:sldMk cId="3829122647" sldId="342"/>
            <ac:picMk id="8" creationId="{3D15A21C-AF1B-2F78-30E6-E53752E14EF2}"/>
          </ac:picMkLst>
        </pc:picChg>
        <pc:picChg chg="add mod">
          <ac:chgData name="Britt Livingston" userId="S::blivingston@enactus.org::12e75a5f-1293-4ed8-bece-48e30f09a299" providerId="AD" clId="Web-{750AD8EE-01D3-48EA-A20E-F42F9B4297D2}" dt="2022-11-10T15:44:44.829" v="18" actId="1076"/>
          <ac:picMkLst>
            <pc:docMk/>
            <pc:sldMk cId="3829122647" sldId="342"/>
            <ac:picMk id="9" creationId="{33C15A46-6F4F-1DCE-8CB2-14A4D535CD05}"/>
          </ac:picMkLst>
        </pc:picChg>
        <pc:picChg chg="add mod">
          <ac:chgData name="Britt Livingston" userId="S::blivingston@enactus.org::12e75a5f-1293-4ed8-bece-48e30f09a299" providerId="AD" clId="Web-{750AD8EE-01D3-48EA-A20E-F42F9B4297D2}" dt="2022-11-10T15:45:31.924" v="39" actId="1076"/>
          <ac:picMkLst>
            <pc:docMk/>
            <pc:sldMk cId="3829122647" sldId="342"/>
            <ac:picMk id="11" creationId="{54644C0A-F8C3-25C7-C2BA-6F53A9968143}"/>
          </ac:picMkLst>
        </pc:picChg>
      </pc:sldChg>
      <pc:sldChg chg="addSp modSp">
        <pc:chgData name="Britt Livingston" userId="S::blivingston@enactus.org::12e75a5f-1293-4ed8-bece-48e30f09a299" providerId="AD" clId="Web-{750AD8EE-01D3-48EA-A20E-F42F9B4297D2}" dt="2022-11-10T15:43:51.328" v="5" actId="1076"/>
        <pc:sldMkLst>
          <pc:docMk/>
          <pc:sldMk cId="3212236585" sldId="372"/>
        </pc:sldMkLst>
        <pc:picChg chg="add mod">
          <ac:chgData name="Britt Livingston" userId="S::blivingston@enactus.org::12e75a5f-1293-4ed8-bece-48e30f09a299" providerId="AD" clId="Web-{750AD8EE-01D3-48EA-A20E-F42F9B4297D2}" dt="2022-11-10T15:43:51.328" v="5" actId="1076"/>
          <ac:picMkLst>
            <pc:docMk/>
            <pc:sldMk cId="3212236585" sldId="372"/>
            <ac:picMk id="3" creationId="{FB67B382-AB1F-80A7-62BF-280599E51086}"/>
          </ac:picMkLst>
        </pc:picChg>
        <pc:picChg chg="add mod">
          <ac:chgData name="Britt Livingston" userId="S::blivingston@enactus.org::12e75a5f-1293-4ed8-bece-48e30f09a299" providerId="AD" clId="Web-{750AD8EE-01D3-48EA-A20E-F42F9B4297D2}" dt="2022-11-10T15:43:48.172" v="4" actId="1076"/>
          <ac:picMkLst>
            <pc:docMk/>
            <pc:sldMk cId="3212236585" sldId="372"/>
            <ac:picMk id="5" creationId="{9C5C4BB8-9E0F-A6B4-969D-15DFAA2CF57A}"/>
          </ac:picMkLst>
        </pc:picChg>
        <pc:picChg chg="add mod">
          <ac:chgData name="Britt Livingston" userId="S::blivingston@enactus.org::12e75a5f-1293-4ed8-bece-48e30f09a299" providerId="AD" clId="Web-{750AD8EE-01D3-48EA-A20E-F42F9B4297D2}" dt="2022-11-10T15:43:43.828" v="3" actId="1076"/>
          <ac:picMkLst>
            <pc:docMk/>
            <pc:sldMk cId="3212236585" sldId="372"/>
            <ac:picMk id="6" creationId="{8574F8EB-CE76-8761-4CA4-6AE310468B6E}"/>
          </ac:picMkLst>
        </pc:picChg>
      </pc:sldChg>
      <pc:sldChg chg="addSp modSp">
        <pc:chgData name="Britt Livingston" userId="S::blivingston@enactus.org::12e75a5f-1293-4ed8-bece-48e30f09a299" providerId="AD" clId="Web-{750AD8EE-01D3-48EA-A20E-F42F9B4297D2}" dt="2022-11-10T15:44:22.173" v="15" actId="1076"/>
        <pc:sldMkLst>
          <pc:docMk/>
          <pc:sldMk cId="4199587591" sldId="388"/>
        </pc:sldMkLst>
        <pc:spChg chg="mod">
          <ac:chgData name="Britt Livingston" userId="S::blivingston@enactus.org::12e75a5f-1293-4ed8-bece-48e30f09a299" providerId="AD" clId="Web-{750AD8EE-01D3-48EA-A20E-F42F9B4297D2}" dt="2022-11-10T15:44:18.157" v="14" actId="20577"/>
          <ac:spMkLst>
            <pc:docMk/>
            <pc:sldMk cId="4199587591" sldId="388"/>
            <ac:spMk id="2" creationId="{12F89FFF-0374-2365-1868-92CB193680DA}"/>
          </ac:spMkLst>
        </pc:spChg>
        <pc:picChg chg="add mod">
          <ac:chgData name="Britt Livingston" userId="S::blivingston@enactus.org::12e75a5f-1293-4ed8-bece-48e30f09a299" providerId="AD" clId="Web-{750AD8EE-01D3-48EA-A20E-F42F9B4297D2}" dt="2022-11-10T15:44:22.173" v="15" actId="1076"/>
          <ac:picMkLst>
            <pc:docMk/>
            <pc:sldMk cId="4199587591" sldId="388"/>
            <ac:picMk id="5" creationId="{07E556D6-58E9-0773-D1D6-E9161EA7EBB7}"/>
          </ac:picMkLst>
        </pc:picChg>
      </pc:sldChg>
      <pc:sldChg chg="addSp modNotes">
        <pc:chgData name="Britt Livingston" userId="S::blivingston@enactus.org::12e75a5f-1293-4ed8-bece-48e30f09a299" providerId="AD" clId="Web-{750AD8EE-01D3-48EA-A20E-F42F9B4297D2}" dt="2022-11-10T15:46:58.208" v="43"/>
        <pc:sldMkLst>
          <pc:docMk/>
          <pc:sldMk cId="293752942" sldId="394"/>
        </pc:sldMkLst>
        <pc:picChg chg="add">
          <ac:chgData name="Britt Livingston" userId="S::blivingston@enactus.org::12e75a5f-1293-4ed8-bece-48e30f09a299" providerId="AD" clId="Web-{750AD8EE-01D3-48EA-A20E-F42F9B4297D2}" dt="2022-11-10T15:43:59.563" v="6"/>
          <ac:picMkLst>
            <pc:docMk/>
            <pc:sldMk cId="293752942" sldId="394"/>
            <ac:picMk id="5" creationId="{0FB476B6-30FF-FB08-0BD2-C21B5C6C61F7}"/>
          </ac:picMkLst>
        </pc:picChg>
      </pc:sldChg>
    </pc:docChg>
  </pc:docChgLst>
  <pc:docChgLst>
    <pc:chgData name="Jodee Ledford" userId="S::jledford@enactus.org::e9781491-b876-4d33-ba8e-f9e1631f3d0f" providerId="AD" clId="Web-{6EB2C5EA-0616-19ED-8B75-E1295C5D29AD}"/>
    <pc:docChg chg="addSld delSld modSld sldOrd">
      <pc:chgData name="Jodee Ledford" userId="S::jledford@enactus.org::e9781491-b876-4d33-ba8e-f9e1631f3d0f" providerId="AD" clId="Web-{6EB2C5EA-0616-19ED-8B75-E1295C5D29AD}" dt="2022-10-04T19:23:56.330" v="168" actId="20577"/>
      <pc:docMkLst>
        <pc:docMk/>
      </pc:docMkLst>
      <pc:sldChg chg="addSp delSp modSp del mod setBg">
        <pc:chgData name="Jodee Ledford" userId="S::jledford@enactus.org::e9781491-b876-4d33-ba8e-f9e1631f3d0f" providerId="AD" clId="Web-{6EB2C5EA-0616-19ED-8B75-E1295C5D29AD}" dt="2022-10-04T19:21:59.310" v="137"/>
        <pc:sldMkLst>
          <pc:docMk/>
          <pc:sldMk cId="455986606" sldId="390"/>
        </pc:sldMkLst>
        <pc:spChg chg="mod ord">
          <ac:chgData name="Jodee Ledford" userId="S::jledford@enactus.org::e9781491-b876-4d33-ba8e-f9e1631f3d0f" providerId="AD" clId="Web-{6EB2C5EA-0616-19ED-8B75-E1295C5D29AD}" dt="2022-10-04T19:20:17.510" v="97"/>
          <ac:spMkLst>
            <pc:docMk/>
            <pc:sldMk cId="455986606" sldId="390"/>
            <ac:spMk id="2" creationId="{D56EC78A-B7DA-E333-C693-5F8C29B2D461}"/>
          </ac:spMkLst>
        </pc:spChg>
        <pc:spChg chg="del mod ord">
          <ac:chgData name="Jodee Ledford" userId="S::jledford@enactus.org::e9781491-b876-4d33-ba8e-f9e1631f3d0f" providerId="AD" clId="Web-{6EB2C5EA-0616-19ED-8B75-E1295C5D29AD}" dt="2022-10-04T19:21:31.669" v="132"/>
          <ac:spMkLst>
            <pc:docMk/>
            <pc:sldMk cId="455986606" sldId="390"/>
            <ac:spMk id="3" creationId="{EF3C2212-674C-0F33-4B20-B1AD0A151191}"/>
          </ac:spMkLst>
        </pc:spChg>
        <pc:spChg chg="add del mod">
          <ac:chgData name="Jodee Ledford" userId="S::jledford@enactus.org::e9781491-b876-4d33-ba8e-f9e1631f3d0f" providerId="AD" clId="Web-{6EB2C5EA-0616-19ED-8B75-E1295C5D29AD}" dt="2022-10-04T19:21:52.545" v="135"/>
          <ac:spMkLst>
            <pc:docMk/>
            <pc:sldMk cId="455986606" sldId="390"/>
            <ac:spMk id="7" creationId="{1DE51265-4DD0-0291-782C-B71A7E1E6FB0}"/>
          </ac:spMkLst>
        </pc:spChg>
        <pc:spChg chg="add">
          <ac:chgData name="Jodee Ledford" userId="S::jledford@enactus.org::e9781491-b876-4d33-ba8e-f9e1631f3d0f" providerId="AD" clId="Web-{6EB2C5EA-0616-19ED-8B75-E1295C5D29AD}" dt="2022-10-04T19:20:17.510" v="97"/>
          <ac:spMkLst>
            <pc:docMk/>
            <pc:sldMk cId="455986606" sldId="390"/>
            <ac:spMk id="10" creationId="{231BF440-39FA-4087-84CC-2EEC0BBDAF29}"/>
          </ac:spMkLst>
        </pc:spChg>
        <pc:spChg chg="add">
          <ac:chgData name="Jodee Ledford" userId="S::jledford@enactus.org::e9781491-b876-4d33-ba8e-f9e1631f3d0f" providerId="AD" clId="Web-{6EB2C5EA-0616-19ED-8B75-E1295C5D29AD}" dt="2022-10-04T19:20:17.510" v="97"/>
          <ac:spMkLst>
            <pc:docMk/>
            <pc:sldMk cId="455986606" sldId="390"/>
            <ac:spMk id="12" creationId="{F04E4CBA-303B-48BD-8451-C2701CB0EEBF}"/>
          </ac:spMkLst>
        </pc:spChg>
        <pc:spChg chg="add">
          <ac:chgData name="Jodee Ledford" userId="S::jledford@enactus.org::e9781491-b876-4d33-ba8e-f9e1631f3d0f" providerId="AD" clId="Web-{6EB2C5EA-0616-19ED-8B75-E1295C5D29AD}" dt="2022-10-04T19:20:17.510" v="97"/>
          <ac:spMkLst>
            <pc:docMk/>
            <pc:sldMk cId="455986606" sldId="390"/>
            <ac:spMk id="14" creationId="{F6CA58B3-AFCC-4A40-9882-50D5080879B0}"/>
          </ac:spMkLst>
        </pc:spChg>
        <pc:spChg chg="add">
          <ac:chgData name="Jodee Ledford" userId="S::jledford@enactus.org::e9781491-b876-4d33-ba8e-f9e1631f3d0f" providerId="AD" clId="Web-{6EB2C5EA-0616-19ED-8B75-E1295C5D29AD}" dt="2022-10-04T19:20:17.510" v="97"/>
          <ac:spMkLst>
            <pc:docMk/>
            <pc:sldMk cId="455986606" sldId="390"/>
            <ac:spMk id="16" creationId="{75C56826-D4E5-42ED-8529-079651CB3005}"/>
          </ac:spMkLst>
        </pc:spChg>
        <pc:spChg chg="add">
          <ac:chgData name="Jodee Ledford" userId="S::jledford@enactus.org::e9781491-b876-4d33-ba8e-f9e1631f3d0f" providerId="AD" clId="Web-{6EB2C5EA-0616-19ED-8B75-E1295C5D29AD}" dt="2022-10-04T19:20:17.510" v="97"/>
          <ac:spMkLst>
            <pc:docMk/>
            <pc:sldMk cId="455986606" sldId="390"/>
            <ac:spMk id="18" creationId="{82095FCE-EF05-4443-B97A-85DEE3A5CA17}"/>
          </ac:spMkLst>
        </pc:spChg>
        <pc:spChg chg="add">
          <ac:chgData name="Jodee Ledford" userId="S::jledford@enactus.org::e9781491-b876-4d33-ba8e-f9e1631f3d0f" providerId="AD" clId="Web-{6EB2C5EA-0616-19ED-8B75-E1295C5D29AD}" dt="2022-10-04T19:20:17.510" v="97"/>
          <ac:spMkLst>
            <pc:docMk/>
            <pc:sldMk cId="455986606" sldId="390"/>
            <ac:spMk id="20" creationId="{CA00AE6B-AA30-4CF8-BA6F-339B780AD76C}"/>
          </ac:spMkLst>
        </pc:spChg>
        <pc:picChg chg="add del mod">
          <ac:chgData name="Jodee Ledford" userId="S::jledford@enactus.org::e9781491-b876-4d33-ba8e-f9e1631f3d0f" providerId="AD" clId="Web-{6EB2C5EA-0616-19ED-8B75-E1295C5D29AD}" dt="2022-10-04T19:21:56.138" v="136"/>
          <ac:picMkLst>
            <pc:docMk/>
            <pc:sldMk cId="455986606" sldId="390"/>
            <ac:picMk id="4" creationId="{BBA61D4D-FEC9-93FF-87B8-15ED5CEF3563}"/>
          </ac:picMkLst>
        </pc:picChg>
        <pc:picChg chg="add del mod">
          <ac:chgData name="Jodee Ledford" userId="S::jledford@enactus.org::e9781491-b876-4d33-ba8e-f9e1631f3d0f" providerId="AD" clId="Web-{6EB2C5EA-0616-19ED-8B75-E1295C5D29AD}" dt="2022-10-04T19:20:26.651" v="99"/>
          <ac:picMkLst>
            <pc:docMk/>
            <pc:sldMk cId="455986606" sldId="390"/>
            <ac:picMk id="5" creationId="{FD316BAD-547D-1AC2-2733-A8FA493C3C39}"/>
          </ac:picMkLst>
        </pc:picChg>
      </pc:sldChg>
      <pc:sldChg chg="addSp delSp modSp new ord">
        <pc:chgData name="Jodee Ledford" userId="S::jledford@enactus.org::e9781491-b876-4d33-ba8e-f9e1631f3d0f" providerId="AD" clId="Web-{6EB2C5EA-0616-19ED-8B75-E1295C5D29AD}" dt="2022-10-04T19:23:56.330" v="168" actId="20577"/>
        <pc:sldMkLst>
          <pc:docMk/>
          <pc:sldMk cId="3574441814" sldId="391"/>
        </pc:sldMkLst>
        <pc:spChg chg="mod">
          <ac:chgData name="Jodee Ledford" userId="S::jledford@enactus.org::e9781491-b876-4d33-ba8e-f9e1631f3d0f" providerId="AD" clId="Web-{6EB2C5EA-0616-19ED-8B75-E1295C5D29AD}" dt="2022-10-04T19:21:18.762" v="130" actId="1076"/>
          <ac:spMkLst>
            <pc:docMk/>
            <pc:sldMk cId="3574441814" sldId="391"/>
            <ac:spMk id="2" creationId="{9982AD88-6478-0B58-06AC-00C521855882}"/>
          </ac:spMkLst>
        </pc:spChg>
        <pc:spChg chg="del">
          <ac:chgData name="Jodee Ledford" userId="S::jledford@enactus.org::e9781491-b876-4d33-ba8e-f9e1631f3d0f" providerId="AD" clId="Web-{6EB2C5EA-0616-19ED-8B75-E1295C5D29AD}" dt="2022-10-04T19:20:54.964" v="103"/>
          <ac:spMkLst>
            <pc:docMk/>
            <pc:sldMk cId="3574441814" sldId="391"/>
            <ac:spMk id="3" creationId="{5779160F-BAC7-0E8D-CBE3-EB266A2C87E7}"/>
          </ac:spMkLst>
        </pc:spChg>
        <pc:spChg chg="add mod">
          <ac:chgData name="Jodee Ledford" userId="S::jledford@enactus.org::e9781491-b876-4d33-ba8e-f9e1631f3d0f" providerId="AD" clId="Web-{6EB2C5EA-0616-19ED-8B75-E1295C5D29AD}" dt="2022-10-04T19:23:56.330" v="168" actId="20577"/>
          <ac:spMkLst>
            <pc:docMk/>
            <pc:sldMk cId="3574441814" sldId="391"/>
            <ac:spMk id="5" creationId="{5BEC1DE2-D99E-9E85-142D-C58E70CAB799}"/>
          </ac:spMkLst>
        </pc:spChg>
        <pc:picChg chg="add mod ord">
          <ac:chgData name="Jodee Ledford" userId="S::jledford@enactus.org::e9781491-b876-4d33-ba8e-f9e1631f3d0f" providerId="AD" clId="Web-{6EB2C5EA-0616-19ED-8B75-E1295C5D29AD}" dt="2022-10-04T19:23:36.892" v="165" actId="14100"/>
          <ac:picMkLst>
            <pc:docMk/>
            <pc:sldMk cId="3574441814" sldId="391"/>
            <ac:picMk id="4" creationId="{6ACC9B2D-FF64-D92F-62A7-6E6A3CEDE512}"/>
          </ac:picMkLst>
        </pc:picChg>
        <pc:picChg chg="add del mod">
          <ac:chgData name="Jodee Ledford" userId="S::jledford@enactus.org::e9781491-b876-4d33-ba8e-f9e1631f3d0f" providerId="AD" clId="Web-{6EB2C5EA-0616-19ED-8B75-E1295C5D29AD}" dt="2022-10-04T19:22:13.186" v="140"/>
          <ac:picMkLst>
            <pc:docMk/>
            <pc:sldMk cId="3574441814" sldId="391"/>
            <ac:picMk id="6" creationId="{EBF0609E-EFA6-1D1B-CD4C-D835C94D9EDC}"/>
          </ac:picMkLst>
        </pc:picChg>
        <pc:picChg chg="add mod">
          <ac:chgData name="Jodee Ledford" userId="S::jledford@enactus.org::e9781491-b876-4d33-ba8e-f9e1631f3d0f" providerId="AD" clId="Web-{6EB2C5EA-0616-19ED-8B75-E1295C5D29AD}" dt="2022-10-04T19:23:44.204" v="167" actId="14100"/>
          <ac:picMkLst>
            <pc:docMk/>
            <pc:sldMk cId="3574441814" sldId="391"/>
            <ac:picMk id="7" creationId="{54936304-11CA-C368-5849-E6B46FF9C270}"/>
          </ac:picMkLst>
        </pc:picChg>
      </pc:sldChg>
    </pc:docChg>
  </pc:docChgLst>
  <pc:docChgLst>
    <pc:chgData name="Britt Livingston" userId="S::blivingston@enactus.org::12e75a5f-1293-4ed8-bece-48e30f09a299" providerId="AD" clId="Web-{B753F149-87E4-D029-7EE8-FB71E4D0F57F}"/>
    <pc:docChg chg="addSld delSld modSld sldOrd">
      <pc:chgData name="Britt Livingston" userId="S::blivingston@enactus.org::12e75a5f-1293-4ed8-bece-48e30f09a299" providerId="AD" clId="Web-{B753F149-87E4-D029-7EE8-FB71E4D0F57F}" dt="2022-10-06T20:20:17.373" v="1046"/>
      <pc:docMkLst>
        <pc:docMk/>
      </pc:docMkLst>
      <pc:sldChg chg="modNotes">
        <pc:chgData name="Britt Livingston" userId="S::blivingston@enactus.org::12e75a5f-1293-4ed8-bece-48e30f09a299" providerId="AD" clId="Web-{B753F149-87E4-D029-7EE8-FB71E4D0F57F}" dt="2022-10-06T19:30:42.127" v="745"/>
        <pc:sldMkLst>
          <pc:docMk/>
          <pc:sldMk cId="3093083255" sldId="316"/>
        </pc:sldMkLst>
      </pc:sldChg>
      <pc:sldChg chg="modNotes">
        <pc:chgData name="Britt Livingston" userId="S::blivingston@enactus.org::12e75a5f-1293-4ed8-bece-48e30f09a299" providerId="AD" clId="Web-{B753F149-87E4-D029-7EE8-FB71E4D0F57F}" dt="2022-10-06T19:27:55.514" v="735"/>
        <pc:sldMkLst>
          <pc:docMk/>
          <pc:sldMk cId="3097261486" sldId="325"/>
        </pc:sldMkLst>
      </pc:sldChg>
      <pc:sldChg chg="modNotes">
        <pc:chgData name="Britt Livingston" userId="S::blivingston@enactus.org::12e75a5f-1293-4ed8-bece-48e30f09a299" providerId="AD" clId="Web-{B753F149-87E4-D029-7EE8-FB71E4D0F57F}" dt="2022-10-06T19:28:54.906" v="740"/>
        <pc:sldMkLst>
          <pc:docMk/>
          <pc:sldMk cId="3781316960" sldId="328"/>
        </pc:sldMkLst>
      </pc:sldChg>
      <pc:sldChg chg="modNotes">
        <pc:chgData name="Britt Livingston" userId="S::blivingston@enactus.org::12e75a5f-1293-4ed8-bece-48e30f09a299" providerId="AD" clId="Web-{B753F149-87E4-D029-7EE8-FB71E4D0F57F}" dt="2022-10-06T19:22:18.709" v="667"/>
        <pc:sldMkLst>
          <pc:docMk/>
          <pc:sldMk cId="2897594364" sldId="341"/>
        </pc:sldMkLst>
      </pc:sldChg>
      <pc:sldChg chg="modNotes">
        <pc:chgData name="Britt Livingston" userId="S::blivingston@enactus.org::12e75a5f-1293-4ed8-bece-48e30f09a299" providerId="AD" clId="Web-{B753F149-87E4-D029-7EE8-FB71E4D0F57F}" dt="2022-10-06T19:05:18.389" v="605"/>
        <pc:sldMkLst>
          <pc:docMk/>
          <pc:sldMk cId="4234451578" sldId="349"/>
        </pc:sldMkLst>
      </pc:sldChg>
      <pc:sldChg chg="del">
        <pc:chgData name="Britt Livingston" userId="S::blivingston@enactus.org::12e75a5f-1293-4ed8-bece-48e30f09a299" providerId="AD" clId="Web-{B753F149-87E4-D029-7EE8-FB71E4D0F57F}" dt="2022-10-06T19:22:24.366" v="668"/>
        <pc:sldMkLst>
          <pc:docMk/>
          <pc:sldMk cId="273082364" sldId="354"/>
        </pc:sldMkLst>
      </pc:sldChg>
      <pc:sldChg chg="modSp modNotes">
        <pc:chgData name="Britt Livingston" userId="S::blivingston@enactus.org::12e75a5f-1293-4ed8-bece-48e30f09a299" providerId="AD" clId="Web-{B753F149-87E4-D029-7EE8-FB71E4D0F57F}" dt="2022-10-06T19:27:44.342" v="728"/>
        <pc:sldMkLst>
          <pc:docMk/>
          <pc:sldMk cId="3736296207" sldId="355"/>
        </pc:sldMkLst>
        <pc:spChg chg="mod">
          <ac:chgData name="Britt Livingston" userId="S::blivingston@enactus.org::12e75a5f-1293-4ed8-bece-48e30f09a299" providerId="AD" clId="Web-{B753F149-87E4-D029-7EE8-FB71E4D0F57F}" dt="2022-10-06T19:25:45.230" v="721" actId="20577"/>
          <ac:spMkLst>
            <pc:docMk/>
            <pc:sldMk cId="3736296207" sldId="355"/>
            <ac:spMk id="7" creationId="{5FA02B23-169A-46FE-9BAC-68CAF6292CC7}"/>
          </ac:spMkLst>
        </pc:spChg>
      </pc:sldChg>
      <pc:sldChg chg="modSp">
        <pc:chgData name="Britt Livingston" userId="S::blivingston@enactus.org::12e75a5f-1293-4ed8-bece-48e30f09a299" providerId="AD" clId="Web-{B753F149-87E4-D029-7EE8-FB71E4D0F57F}" dt="2022-10-06T19:24:10.071" v="672" actId="20577"/>
        <pc:sldMkLst>
          <pc:docMk/>
          <pc:sldMk cId="3168717588" sldId="356"/>
        </pc:sldMkLst>
        <pc:spChg chg="mod">
          <ac:chgData name="Britt Livingston" userId="S::blivingston@enactus.org::12e75a5f-1293-4ed8-bece-48e30f09a299" providerId="AD" clId="Web-{B753F149-87E4-D029-7EE8-FB71E4D0F57F}" dt="2022-10-06T19:24:10.071" v="672" actId="20577"/>
          <ac:spMkLst>
            <pc:docMk/>
            <pc:sldMk cId="3168717588" sldId="356"/>
            <ac:spMk id="4" creationId="{9E027AAD-EC70-409D-A013-D56936D3882D}"/>
          </ac:spMkLst>
        </pc:spChg>
      </pc:sldChg>
      <pc:sldChg chg="modNotes">
        <pc:chgData name="Britt Livingston" userId="S::blivingston@enactus.org::12e75a5f-1293-4ed8-bece-48e30f09a299" providerId="AD" clId="Web-{B753F149-87E4-D029-7EE8-FB71E4D0F57F}" dt="2022-10-06T18:21:05.858" v="438"/>
        <pc:sldMkLst>
          <pc:docMk/>
          <pc:sldMk cId="160022895" sldId="364"/>
        </pc:sldMkLst>
      </pc:sldChg>
      <pc:sldChg chg="delSp modSp">
        <pc:chgData name="Britt Livingston" userId="S::blivingston@enactus.org::12e75a5f-1293-4ed8-bece-48e30f09a299" providerId="AD" clId="Web-{B753F149-87E4-D029-7EE8-FB71E4D0F57F}" dt="2022-10-06T18:27:31.039" v="444" actId="20577"/>
        <pc:sldMkLst>
          <pc:docMk/>
          <pc:sldMk cId="4025958966" sldId="365"/>
        </pc:sldMkLst>
        <pc:spChg chg="mod">
          <ac:chgData name="Britt Livingston" userId="S::blivingston@enactus.org::12e75a5f-1293-4ed8-bece-48e30f09a299" providerId="AD" clId="Web-{B753F149-87E4-D029-7EE8-FB71E4D0F57F}" dt="2022-10-06T18:27:31.039" v="444" actId="20577"/>
          <ac:spMkLst>
            <pc:docMk/>
            <pc:sldMk cId="4025958966" sldId="365"/>
            <ac:spMk id="2" creationId="{0F1BD78C-BA8F-4F87-B87F-84B30B338B3D}"/>
          </ac:spMkLst>
        </pc:spChg>
        <pc:spChg chg="del mod">
          <ac:chgData name="Britt Livingston" userId="S::blivingston@enactus.org::12e75a5f-1293-4ed8-bece-48e30f09a299" providerId="AD" clId="Web-{B753F149-87E4-D029-7EE8-FB71E4D0F57F}" dt="2022-10-06T18:27:17.960" v="441"/>
          <ac:spMkLst>
            <pc:docMk/>
            <pc:sldMk cId="4025958966" sldId="365"/>
            <ac:spMk id="5" creationId="{45AF3546-8ECF-B5C8-0AE4-A21DB25BFB0A}"/>
          </ac:spMkLst>
        </pc:spChg>
      </pc:sldChg>
      <pc:sldChg chg="modNotes">
        <pc:chgData name="Britt Livingston" userId="S::blivingston@enactus.org::12e75a5f-1293-4ed8-bece-48e30f09a299" providerId="AD" clId="Web-{B753F149-87E4-D029-7EE8-FB71E4D0F57F}" dt="2022-10-06T18:20:48.732" v="428"/>
        <pc:sldMkLst>
          <pc:docMk/>
          <pc:sldMk cId="991648076" sldId="367"/>
        </pc:sldMkLst>
      </pc:sldChg>
      <pc:sldChg chg="modNotes">
        <pc:chgData name="Britt Livingston" userId="S::blivingston@enactus.org::12e75a5f-1293-4ed8-bece-48e30f09a299" providerId="AD" clId="Web-{B753F149-87E4-D029-7EE8-FB71E4D0F57F}" dt="2022-10-06T18:49:42.101" v="587"/>
        <pc:sldMkLst>
          <pc:docMk/>
          <pc:sldMk cId="2444415809" sldId="368"/>
        </pc:sldMkLst>
      </pc:sldChg>
      <pc:sldChg chg="modNotes">
        <pc:chgData name="Britt Livingston" userId="S::blivingston@enactus.org::12e75a5f-1293-4ed8-bece-48e30f09a299" providerId="AD" clId="Web-{B753F149-87E4-D029-7EE8-FB71E4D0F57F}" dt="2022-10-06T18:49:52.929" v="593"/>
        <pc:sldMkLst>
          <pc:docMk/>
          <pc:sldMk cId="675625652" sldId="369"/>
        </pc:sldMkLst>
      </pc:sldChg>
      <pc:sldChg chg="modNotes">
        <pc:chgData name="Britt Livingston" userId="S::blivingston@enactus.org::12e75a5f-1293-4ed8-bece-48e30f09a299" providerId="AD" clId="Web-{B753F149-87E4-D029-7EE8-FB71E4D0F57F}" dt="2022-10-06T20:20:17.373" v="1046"/>
        <pc:sldMkLst>
          <pc:docMk/>
          <pc:sldMk cId="817478860" sldId="370"/>
        </pc:sldMkLst>
      </pc:sldChg>
      <pc:sldChg chg="modSp">
        <pc:chgData name="Britt Livingston" userId="S::blivingston@enactus.org::12e75a5f-1293-4ed8-bece-48e30f09a299" providerId="AD" clId="Web-{B753F149-87E4-D029-7EE8-FB71E4D0F57F}" dt="2022-10-06T18:31:30.919" v="446" actId="20577"/>
        <pc:sldMkLst>
          <pc:docMk/>
          <pc:sldMk cId="2758714309" sldId="371"/>
        </pc:sldMkLst>
        <pc:spChg chg="mod">
          <ac:chgData name="Britt Livingston" userId="S::blivingston@enactus.org::12e75a5f-1293-4ed8-bece-48e30f09a299" providerId="AD" clId="Web-{B753F149-87E4-D029-7EE8-FB71E4D0F57F}" dt="2022-10-06T18:31:30.919" v="446" actId="20577"/>
          <ac:spMkLst>
            <pc:docMk/>
            <pc:sldMk cId="2758714309" sldId="371"/>
            <ac:spMk id="3" creationId="{246146A3-CDFD-46A4-83B6-A736217CF147}"/>
          </ac:spMkLst>
        </pc:spChg>
      </pc:sldChg>
      <pc:sldChg chg="modSp">
        <pc:chgData name="Britt Livingston" userId="S::blivingston@enactus.org::12e75a5f-1293-4ed8-bece-48e30f09a299" providerId="AD" clId="Web-{B753F149-87E4-D029-7EE8-FB71E4D0F57F}" dt="2022-10-06T18:04:46.475" v="0" actId="14100"/>
        <pc:sldMkLst>
          <pc:docMk/>
          <pc:sldMk cId="3212236585" sldId="372"/>
        </pc:sldMkLst>
        <pc:picChg chg="mod">
          <ac:chgData name="Britt Livingston" userId="S::blivingston@enactus.org::12e75a5f-1293-4ed8-bece-48e30f09a299" providerId="AD" clId="Web-{B753F149-87E4-D029-7EE8-FB71E4D0F57F}" dt="2022-10-06T18:04:46.475" v="0" actId="14100"/>
          <ac:picMkLst>
            <pc:docMk/>
            <pc:sldMk cId="3212236585" sldId="372"/>
            <ac:picMk id="4" creationId="{64F7FD7A-C4E7-E86C-B5A5-0259B94D19C9}"/>
          </ac:picMkLst>
        </pc:picChg>
      </pc:sldChg>
      <pc:sldChg chg="delSp modSp modNotes">
        <pc:chgData name="Britt Livingston" userId="S::blivingston@enactus.org::12e75a5f-1293-4ed8-bece-48e30f09a299" providerId="AD" clId="Web-{B753F149-87E4-D029-7EE8-FB71E4D0F57F}" dt="2022-10-06T19:01:15.102" v="600"/>
        <pc:sldMkLst>
          <pc:docMk/>
          <pc:sldMk cId="3883247716" sldId="373"/>
        </pc:sldMkLst>
        <pc:spChg chg="mod">
          <ac:chgData name="Britt Livingston" userId="S::blivingston@enactus.org::12e75a5f-1293-4ed8-bece-48e30f09a299" providerId="AD" clId="Web-{B753F149-87E4-D029-7EE8-FB71E4D0F57F}" dt="2022-10-06T18:59:05.739" v="597" actId="1076"/>
          <ac:spMkLst>
            <pc:docMk/>
            <pc:sldMk cId="3883247716" sldId="373"/>
            <ac:spMk id="2" creationId="{0F1BD78C-BA8F-4F87-B87F-84B30B338B3D}"/>
          </ac:spMkLst>
        </pc:spChg>
        <pc:spChg chg="del mod">
          <ac:chgData name="Britt Livingston" userId="S::blivingston@enactus.org::12e75a5f-1293-4ed8-bece-48e30f09a299" providerId="AD" clId="Web-{B753F149-87E4-D029-7EE8-FB71E4D0F57F}" dt="2022-10-06T18:58:55.755" v="595"/>
          <ac:spMkLst>
            <pc:docMk/>
            <pc:sldMk cId="3883247716" sldId="373"/>
            <ac:spMk id="5" creationId="{CBEFD654-BD64-4121-D376-698AA32C6B19}"/>
          </ac:spMkLst>
        </pc:spChg>
      </pc:sldChg>
      <pc:sldChg chg="modNotes">
        <pc:chgData name="Britt Livingston" userId="S::blivingston@enactus.org::12e75a5f-1293-4ed8-bece-48e30f09a299" providerId="AD" clId="Web-{B753F149-87E4-D029-7EE8-FB71E4D0F57F}" dt="2022-10-06T19:30:47.330" v="750"/>
        <pc:sldMkLst>
          <pc:docMk/>
          <pc:sldMk cId="3316765635" sldId="378"/>
        </pc:sldMkLst>
      </pc:sldChg>
      <pc:sldChg chg="modSp modNotes">
        <pc:chgData name="Britt Livingston" userId="S::blivingston@enactus.org::12e75a5f-1293-4ed8-bece-48e30f09a299" providerId="AD" clId="Web-{B753F149-87E4-D029-7EE8-FB71E4D0F57F}" dt="2022-10-06T18:36:43.301" v="578"/>
        <pc:sldMkLst>
          <pc:docMk/>
          <pc:sldMk cId="579107374" sldId="380"/>
        </pc:sldMkLst>
        <pc:spChg chg="mod">
          <ac:chgData name="Britt Livingston" userId="S::blivingston@enactus.org::12e75a5f-1293-4ed8-bece-48e30f09a299" providerId="AD" clId="Web-{B753F149-87E4-D029-7EE8-FB71E4D0F57F}" dt="2022-10-06T18:36:38.379" v="573" actId="20577"/>
          <ac:spMkLst>
            <pc:docMk/>
            <pc:sldMk cId="579107374" sldId="380"/>
            <ac:spMk id="3" creationId="{64A5A931-44DA-145C-DEE6-0E10FD5B8A78}"/>
          </ac:spMkLst>
        </pc:spChg>
      </pc:sldChg>
      <pc:sldChg chg="modNotes">
        <pc:chgData name="Britt Livingston" userId="S::blivingston@enactus.org::12e75a5f-1293-4ed8-bece-48e30f09a299" providerId="AD" clId="Web-{B753F149-87E4-D029-7EE8-FB71E4D0F57F}" dt="2022-10-06T18:35:47.269" v="571"/>
        <pc:sldMkLst>
          <pc:docMk/>
          <pc:sldMk cId="3299678281" sldId="381"/>
        </pc:sldMkLst>
      </pc:sldChg>
      <pc:sldChg chg="modNotes">
        <pc:chgData name="Britt Livingston" userId="S::blivingston@enactus.org::12e75a5f-1293-4ed8-bece-48e30f09a299" providerId="AD" clId="Web-{B753F149-87E4-D029-7EE8-FB71E4D0F57F}" dt="2022-10-06T18:11:42.923" v="29"/>
        <pc:sldMkLst>
          <pc:docMk/>
          <pc:sldMk cId="4199587591" sldId="388"/>
        </pc:sldMkLst>
      </pc:sldChg>
      <pc:sldChg chg="modSp new ord modNotes">
        <pc:chgData name="Britt Livingston" userId="S::blivingston@enactus.org::12e75a5f-1293-4ed8-bece-48e30f09a299" providerId="AD" clId="Web-{B753F149-87E4-D029-7EE8-FB71E4D0F57F}" dt="2022-10-06T18:17:27.931" v="415"/>
        <pc:sldMkLst>
          <pc:docMk/>
          <pc:sldMk cId="293752942" sldId="394"/>
        </pc:sldMkLst>
        <pc:spChg chg="mod">
          <ac:chgData name="Britt Livingston" userId="S::blivingston@enactus.org::12e75a5f-1293-4ed8-bece-48e30f09a299" providerId="AD" clId="Web-{B753F149-87E4-D029-7EE8-FB71E4D0F57F}" dt="2022-10-06T18:13:53.472" v="46" actId="20577"/>
          <ac:spMkLst>
            <pc:docMk/>
            <pc:sldMk cId="293752942" sldId="394"/>
            <ac:spMk id="2" creationId="{5BFDE8D4-6C81-274F-2341-B542FAC5A410}"/>
          </ac:spMkLst>
        </pc:spChg>
      </pc:sldChg>
      <pc:sldChg chg="new del">
        <pc:chgData name="Britt Livingston" userId="S::blivingston@enactus.org::12e75a5f-1293-4ed8-bece-48e30f09a299" providerId="AD" clId="Web-{B753F149-87E4-D029-7EE8-FB71E4D0F57F}" dt="2022-10-06T18:39:17.164" v="580"/>
        <pc:sldMkLst>
          <pc:docMk/>
          <pc:sldMk cId="3527627370" sldId="395"/>
        </pc:sldMkLst>
      </pc:sldChg>
    </pc:docChg>
  </pc:docChgLst>
  <pc:docChgLst>
    <pc:chgData name="Britt Livingston" userId="S::blivingston@enactus.org::12e75a5f-1293-4ed8-bece-48e30f09a299" providerId="AD" clId="Web-{C1D91762-D77B-B241-9115-E3040135C626}"/>
    <pc:docChg chg="modSld">
      <pc:chgData name="Britt Livingston" userId="S::blivingston@enactus.org::12e75a5f-1293-4ed8-bece-48e30f09a299" providerId="AD" clId="Web-{C1D91762-D77B-B241-9115-E3040135C626}" dt="2022-10-26T20:53:27.638" v="135" actId="20577"/>
      <pc:docMkLst>
        <pc:docMk/>
      </pc:docMkLst>
      <pc:sldChg chg="modSp">
        <pc:chgData name="Britt Livingston" userId="S::blivingston@enactus.org::12e75a5f-1293-4ed8-bece-48e30f09a299" providerId="AD" clId="Web-{C1D91762-D77B-B241-9115-E3040135C626}" dt="2022-10-26T20:51:54.839" v="75" actId="20577"/>
        <pc:sldMkLst>
          <pc:docMk/>
          <pc:sldMk cId="3093083255" sldId="316"/>
        </pc:sldMkLst>
        <pc:spChg chg="mod">
          <ac:chgData name="Britt Livingston" userId="S::blivingston@enactus.org::12e75a5f-1293-4ed8-bece-48e30f09a299" providerId="AD" clId="Web-{C1D91762-D77B-B241-9115-E3040135C626}" dt="2022-10-26T20:51:54.839" v="75" actId="20577"/>
          <ac:spMkLst>
            <pc:docMk/>
            <pc:sldMk cId="3093083255" sldId="316"/>
            <ac:spMk id="2" creationId="{896E11CF-CE16-485D-AFEA-400ECF34D261}"/>
          </ac:spMkLst>
        </pc:spChg>
      </pc:sldChg>
      <pc:sldChg chg="modSp">
        <pc:chgData name="Britt Livingston" userId="S::blivingston@enactus.org::12e75a5f-1293-4ed8-bece-48e30f09a299" providerId="AD" clId="Web-{C1D91762-D77B-B241-9115-E3040135C626}" dt="2022-10-26T20:53:27.638" v="135" actId="20577"/>
        <pc:sldMkLst>
          <pc:docMk/>
          <pc:sldMk cId="3781316960" sldId="328"/>
        </pc:sldMkLst>
        <pc:spChg chg="mod">
          <ac:chgData name="Britt Livingston" userId="S::blivingston@enactus.org::12e75a5f-1293-4ed8-bece-48e30f09a299" providerId="AD" clId="Web-{C1D91762-D77B-B241-9115-E3040135C626}" dt="2022-10-26T20:53:27.638" v="135" actId="20577"/>
          <ac:spMkLst>
            <pc:docMk/>
            <pc:sldMk cId="3781316960" sldId="328"/>
            <ac:spMk id="3" creationId="{81839F3F-3C17-4317-A190-5C272D2AC582}"/>
          </ac:spMkLst>
        </pc:spChg>
      </pc:sldChg>
      <pc:sldChg chg="modSp">
        <pc:chgData name="Britt Livingston" userId="S::blivingston@enactus.org::12e75a5f-1293-4ed8-bece-48e30f09a299" providerId="AD" clId="Web-{C1D91762-D77B-B241-9115-E3040135C626}" dt="2022-10-26T20:33:49.143" v="11" actId="20577"/>
        <pc:sldMkLst>
          <pc:docMk/>
          <pc:sldMk cId="4043829883" sldId="335"/>
        </pc:sldMkLst>
        <pc:spChg chg="mod">
          <ac:chgData name="Britt Livingston" userId="S::blivingston@enactus.org::12e75a5f-1293-4ed8-bece-48e30f09a299" providerId="AD" clId="Web-{C1D91762-D77B-B241-9115-E3040135C626}" dt="2022-10-26T20:33:49.143" v="11" actId="20577"/>
          <ac:spMkLst>
            <pc:docMk/>
            <pc:sldMk cId="4043829883" sldId="335"/>
            <ac:spMk id="3" creationId="{246146A3-CDFD-46A4-83B6-A736217CF147}"/>
          </ac:spMkLst>
        </pc:spChg>
      </pc:sldChg>
      <pc:sldChg chg="modNotes">
        <pc:chgData name="Britt Livingston" userId="S::blivingston@enactus.org::12e75a5f-1293-4ed8-bece-48e30f09a299" providerId="AD" clId="Web-{C1D91762-D77B-B241-9115-E3040135C626}" dt="2022-10-26T20:41:37.841" v="74"/>
        <pc:sldMkLst>
          <pc:docMk/>
          <pc:sldMk cId="579107374" sldId="380"/>
        </pc:sldMkLst>
      </pc:sldChg>
      <pc:sldChg chg="modNotes">
        <pc:chgData name="Britt Livingston" userId="S::blivingston@enactus.org::12e75a5f-1293-4ed8-bece-48e30f09a299" providerId="AD" clId="Web-{C1D91762-D77B-B241-9115-E3040135C626}" dt="2022-10-26T20:38:45.477" v="42"/>
        <pc:sldMkLst>
          <pc:docMk/>
          <pc:sldMk cId="3299678281" sldId="381"/>
        </pc:sldMkLst>
      </pc:sldChg>
      <pc:sldChg chg="modSp">
        <pc:chgData name="Britt Livingston" userId="S::blivingston@enactus.org::12e75a5f-1293-4ed8-bece-48e30f09a299" providerId="AD" clId="Web-{C1D91762-D77B-B241-9115-E3040135C626}" dt="2022-10-26T20:34:36.003" v="27" actId="20577"/>
        <pc:sldMkLst>
          <pc:docMk/>
          <pc:sldMk cId="4199587591" sldId="388"/>
        </pc:sldMkLst>
        <pc:spChg chg="mod">
          <ac:chgData name="Britt Livingston" userId="S::blivingston@enactus.org::12e75a5f-1293-4ed8-bece-48e30f09a299" providerId="AD" clId="Web-{C1D91762-D77B-B241-9115-E3040135C626}" dt="2022-10-26T20:34:25.112" v="26" actId="20577"/>
          <ac:spMkLst>
            <pc:docMk/>
            <pc:sldMk cId="4199587591" sldId="388"/>
            <ac:spMk id="2" creationId="{12F89FFF-0374-2365-1868-92CB193680DA}"/>
          </ac:spMkLst>
        </pc:spChg>
        <pc:spChg chg="mod">
          <ac:chgData name="Britt Livingston" userId="S::blivingston@enactus.org::12e75a5f-1293-4ed8-bece-48e30f09a299" providerId="AD" clId="Web-{C1D91762-D77B-B241-9115-E3040135C626}" dt="2022-10-26T20:34:36.003" v="27" actId="20577"/>
          <ac:spMkLst>
            <pc:docMk/>
            <pc:sldMk cId="4199587591" sldId="388"/>
            <ac:spMk id="3" creationId="{3092824A-0BBD-D62B-DEEF-3D55F5237254}"/>
          </ac:spMkLst>
        </pc:spChg>
      </pc:sldChg>
      <pc:sldChg chg="modSp">
        <pc:chgData name="Britt Livingston" userId="S::blivingston@enactus.org::12e75a5f-1293-4ed8-bece-48e30f09a299" providerId="AD" clId="Web-{C1D91762-D77B-B241-9115-E3040135C626}" dt="2022-10-26T20:34:16.362" v="20" actId="20577"/>
        <pc:sldMkLst>
          <pc:docMk/>
          <pc:sldMk cId="293752942" sldId="394"/>
        </pc:sldMkLst>
        <pc:spChg chg="mod">
          <ac:chgData name="Britt Livingston" userId="S::blivingston@enactus.org::12e75a5f-1293-4ed8-bece-48e30f09a299" providerId="AD" clId="Web-{C1D91762-D77B-B241-9115-E3040135C626}" dt="2022-10-26T20:33:55.346" v="16" actId="20577"/>
          <ac:spMkLst>
            <pc:docMk/>
            <pc:sldMk cId="293752942" sldId="394"/>
            <ac:spMk id="2" creationId="{5BFDE8D4-6C81-274F-2341-B542FAC5A410}"/>
          </ac:spMkLst>
        </pc:spChg>
        <pc:spChg chg="mod">
          <ac:chgData name="Britt Livingston" userId="S::blivingston@enactus.org::12e75a5f-1293-4ed8-bece-48e30f09a299" providerId="AD" clId="Web-{C1D91762-D77B-B241-9115-E3040135C626}" dt="2022-10-26T20:34:16.362" v="20" actId="20577"/>
          <ac:spMkLst>
            <pc:docMk/>
            <pc:sldMk cId="293752942" sldId="394"/>
            <ac:spMk id="3" creationId="{1DBB6F46-D0CF-3EAB-833E-15D3EDAD72F8}"/>
          </ac:spMkLst>
        </pc:spChg>
      </pc:sldChg>
    </pc:docChg>
  </pc:docChgLst>
  <pc:docChgLst>
    <pc:chgData name="Britt Livingston" userId="S::blivingston@enactus.org::12e75a5f-1293-4ed8-bece-48e30f09a299" providerId="AD" clId="Web-{EB3A8242-6077-2A88-10EE-3CBA085286B8}"/>
    <pc:docChg chg="modSld">
      <pc:chgData name="Britt Livingston" userId="S::blivingston@enactus.org::12e75a5f-1293-4ed8-bece-48e30f09a299" providerId="AD" clId="Web-{EB3A8242-6077-2A88-10EE-3CBA085286B8}" dt="2022-09-27T20:12:30.221" v="0" actId="14100"/>
      <pc:docMkLst>
        <pc:docMk/>
      </pc:docMkLst>
      <pc:sldChg chg="modSp">
        <pc:chgData name="Britt Livingston" userId="S::blivingston@enactus.org::12e75a5f-1293-4ed8-bece-48e30f09a299" providerId="AD" clId="Web-{EB3A8242-6077-2A88-10EE-3CBA085286B8}" dt="2022-09-27T20:12:30.221" v="0" actId="14100"/>
        <pc:sldMkLst>
          <pc:docMk/>
          <pc:sldMk cId="3316765635" sldId="378"/>
        </pc:sldMkLst>
        <pc:spChg chg="mod">
          <ac:chgData name="Britt Livingston" userId="S::blivingston@enactus.org::12e75a5f-1293-4ed8-bece-48e30f09a299" providerId="AD" clId="Web-{EB3A8242-6077-2A88-10EE-3CBA085286B8}" dt="2022-09-27T20:12:30.221" v="0" actId="14100"/>
          <ac:spMkLst>
            <pc:docMk/>
            <pc:sldMk cId="3316765635" sldId="378"/>
            <ac:spMk id="3" creationId="{246146A3-CDFD-46A4-83B6-A736217CF147}"/>
          </ac:spMkLst>
        </pc:spChg>
      </pc:sldChg>
    </pc:docChg>
  </pc:docChgLst>
  <pc:docChgLst>
    <pc:chgData name="Hannah Swiers" userId="S::hswiers@enactus.org::6fab7dd0-413d-417e-bce7-c559ea95e74f" providerId="AD" clId="Web-{31C5E44D-C74A-BC12-F92E-12D138244D9F}"/>
    <pc:docChg chg="modSld">
      <pc:chgData name="Hannah Swiers" userId="S::hswiers@enactus.org::6fab7dd0-413d-417e-bce7-c559ea95e74f" providerId="AD" clId="Web-{31C5E44D-C74A-BC12-F92E-12D138244D9F}" dt="2022-11-03T19:19:26.915" v="194"/>
      <pc:docMkLst>
        <pc:docMk/>
      </pc:docMkLst>
      <pc:sldChg chg="modNotes">
        <pc:chgData name="Hannah Swiers" userId="S::hswiers@enactus.org::6fab7dd0-413d-417e-bce7-c559ea95e74f" providerId="AD" clId="Web-{31C5E44D-C74A-BC12-F92E-12D138244D9F}" dt="2022-11-03T19:18:51.649" v="141"/>
        <pc:sldMkLst>
          <pc:docMk/>
          <pc:sldMk cId="2352863156" sldId="256"/>
        </pc:sldMkLst>
      </pc:sldChg>
      <pc:sldChg chg="modNotes">
        <pc:chgData name="Hannah Swiers" userId="S::hswiers@enactus.org::6fab7dd0-413d-417e-bce7-c559ea95e74f" providerId="AD" clId="Web-{31C5E44D-C74A-BC12-F92E-12D138244D9F}" dt="2022-11-03T19:19:26.915" v="194"/>
        <pc:sldMkLst>
          <pc:docMk/>
          <pc:sldMk cId="3829122647" sldId="342"/>
        </pc:sldMkLst>
      </pc:sldChg>
      <pc:sldChg chg="modNotes">
        <pc:chgData name="Hannah Swiers" userId="S::hswiers@enactus.org::6fab7dd0-413d-417e-bce7-c559ea95e74f" providerId="AD" clId="Web-{31C5E44D-C74A-BC12-F92E-12D138244D9F}" dt="2022-11-03T19:16:14.348" v="91"/>
        <pc:sldMkLst>
          <pc:docMk/>
          <pc:sldMk cId="3442712761" sldId="345"/>
        </pc:sldMkLst>
      </pc:sldChg>
      <pc:sldChg chg="modNotes">
        <pc:chgData name="Hannah Swiers" userId="S::hswiers@enactus.org::6fab7dd0-413d-417e-bce7-c559ea95e74f" providerId="AD" clId="Web-{31C5E44D-C74A-BC12-F92E-12D138244D9F}" dt="2022-11-03T19:17:08.802" v="119"/>
        <pc:sldMkLst>
          <pc:docMk/>
          <pc:sldMk cId="1816138995" sldId="351"/>
        </pc:sldMkLst>
      </pc:sldChg>
      <pc:sldChg chg="modNotes">
        <pc:chgData name="Hannah Swiers" userId="S::hswiers@enactus.org::6fab7dd0-413d-417e-bce7-c559ea95e74f" providerId="AD" clId="Web-{31C5E44D-C74A-BC12-F92E-12D138244D9F}" dt="2022-11-03T19:17:23.428" v="127"/>
        <pc:sldMkLst>
          <pc:docMk/>
          <pc:sldMk cId="3576609934" sldId="352"/>
        </pc:sldMkLst>
      </pc:sldChg>
      <pc:sldChg chg="modNotes">
        <pc:chgData name="Hannah Swiers" userId="S::hswiers@enactus.org::6fab7dd0-413d-417e-bce7-c559ea95e74f" providerId="AD" clId="Web-{31C5E44D-C74A-BC12-F92E-12D138244D9F}" dt="2022-11-03T19:13:01.889" v="18"/>
        <pc:sldMkLst>
          <pc:docMk/>
          <pc:sldMk cId="3049963527" sldId="362"/>
        </pc:sldMkLst>
      </pc:sldChg>
      <pc:sldChg chg="modNotes">
        <pc:chgData name="Hannah Swiers" userId="S::hswiers@enactus.org::6fab7dd0-413d-417e-bce7-c559ea95e74f" providerId="AD" clId="Web-{31C5E44D-C74A-BC12-F92E-12D138244D9F}" dt="2022-11-03T19:13:35.093" v="26"/>
        <pc:sldMkLst>
          <pc:docMk/>
          <pc:sldMk cId="3565681844" sldId="363"/>
        </pc:sldMkLst>
      </pc:sldChg>
      <pc:sldChg chg="modNotes">
        <pc:chgData name="Hannah Swiers" userId="S::hswiers@enactus.org::6fab7dd0-413d-417e-bce7-c559ea95e74f" providerId="AD" clId="Web-{31C5E44D-C74A-BC12-F92E-12D138244D9F}" dt="2022-11-03T19:15:04.893" v="62"/>
        <pc:sldMkLst>
          <pc:docMk/>
          <pc:sldMk cId="4025958966" sldId="365"/>
        </pc:sldMkLst>
      </pc:sldChg>
      <pc:sldChg chg="modSp">
        <pc:chgData name="Hannah Swiers" userId="S::hswiers@enactus.org::6fab7dd0-413d-417e-bce7-c559ea95e74f" providerId="AD" clId="Web-{31C5E44D-C74A-BC12-F92E-12D138244D9F}" dt="2022-11-03T19:14:41.642" v="57" actId="20577"/>
        <pc:sldMkLst>
          <pc:docMk/>
          <pc:sldMk cId="991648076" sldId="367"/>
        </pc:sldMkLst>
        <pc:spChg chg="mod">
          <ac:chgData name="Hannah Swiers" userId="S::hswiers@enactus.org::6fab7dd0-413d-417e-bce7-c559ea95e74f" providerId="AD" clId="Web-{31C5E44D-C74A-BC12-F92E-12D138244D9F}" dt="2022-11-03T19:14:41.642" v="57" actId="20577"/>
          <ac:spMkLst>
            <pc:docMk/>
            <pc:sldMk cId="991648076" sldId="367"/>
            <ac:spMk id="3" creationId="{246146A3-CDFD-46A4-83B6-A736217CF147}"/>
          </ac:spMkLst>
        </pc:spChg>
      </pc:sldChg>
      <pc:sldChg chg="modNotes">
        <pc:chgData name="Hannah Swiers" userId="S::hswiers@enactus.org::6fab7dd0-413d-417e-bce7-c559ea95e74f" providerId="AD" clId="Web-{31C5E44D-C74A-BC12-F92E-12D138244D9F}" dt="2022-11-03T19:15:12.283" v="70"/>
        <pc:sldMkLst>
          <pc:docMk/>
          <pc:sldMk cId="2758714309" sldId="371"/>
        </pc:sldMkLst>
      </pc:sldChg>
      <pc:sldChg chg="modNotes">
        <pc:chgData name="Hannah Swiers" userId="S::hswiers@enactus.org::6fab7dd0-413d-417e-bce7-c559ea95e74f" providerId="AD" clId="Web-{31C5E44D-C74A-BC12-F92E-12D138244D9F}" dt="2022-11-03T19:18:46.836" v="137"/>
        <pc:sldMkLst>
          <pc:docMk/>
          <pc:sldMk cId="4260065451" sldId="375"/>
        </pc:sldMkLst>
      </pc:sldChg>
      <pc:sldChg chg="modNotes">
        <pc:chgData name="Hannah Swiers" userId="S::hswiers@enactus.org::6fab7dd0-413d-417e-bce7-c559ea95e74f" providerId="AD" clId="Web-{31C5E44D-C74A-BC12-F92E-12D138244D9F}" dt="2022-11-03T19:19:18.899" v="189"/>
        <pc:sldMkLst>
          <pc:docMk/>
          <pc:sldMk cId="916384319" sldId="376"/>
        </pc:sldMkLst>
      </pc:sldChg>
      <pc:sldChg chg="modNotes">
        <pc:chgData name="Hannah Swiers" userId="S::hswiers@enactus.org::6fab7dd0-413d-417e-bce7-c559ea95e74f" providerId="AD" clId="Web-{31C5E44D-C74A-BC12-F92E-12D138244D9F}" dt="2022-11-03T19:15:20.971" v="76"/>
        <pc:sldMkLst>
          <pc:docMk/>
          <pc:sldMk cId="3169137168" sldId="379"/>
        </pc:sldMkLst>
      </pc:sldChg>
      <pc:sldChg chg="modNotes">
        <pc:chgData name="Hannah Swiers" userId="S::hswiers@enactus.org::6fab7dd0-413d-417e-bce7-c559ea95e74f" providerId="AD" clId="Web-{31C5E44D-C74A-BC12-F92E-12D138244D9F}" dt="2022-11-03T19:15:43.550" v="84"/>
        <pc:sldMkLst>
          <pc:docMk/>
          <pc:sldMk cId="1599316758" sldId="382"/>
        </pc:sldMkLst>
      </pc:sldChg>
      <pc:sldChg chg="modNotes">
        <pc:chgData name="Hannah Swiers" userId="S::hswiers@enactus.org::6fab7dd0-413d-417e-bce7-c559ea95e74f" providerId="AD" clId="Web-{31C5E44D-C74A-BC12-F92E-12D138244D9F}" dt="2022-11-03T19:18:58.774" v="150"/>
        <pc:sldMkLst>
          <pc:docMk/>
          <pc:sldMk cId="2561828508" sldId="383"/>
        </pc:sldMkLst>
      </pc:sldChg>
      <pc:sldChg chg="modNotes">
        <pc:chgData name="Hannah Swiers" userId="S::hswiers@enactus.org::6fab7dd0-413d-417e-bce7-c559ea95e74f" providerId="AD" clId="Web-{31C5E44D-C74A-BC12-F92E-12D138244D9F}" dt="2022-11-03T19:16:59.286" v="110"/>
        <pc:sldMkLst>
          <pc:docMk/>
          <pc:sldMk cId="727614375" sldId="384"/>
        </pc:sldMkLst>
      </pc:sldChg>
      <pc:sldChg chg="modNotes">
        <pc:chgData name="Hannah Swiers" userId="S::hswiers@enactus.org::6fab7dd0-413d-417e-bce7-c559ea95e74f" providerId="AD" clId="Web-{31C5E44D-C74A-BC12-F92E-12D138244D9F}" dt="2022-11-03T19:16:54.521" v="100"/>
        <pc:sldMkLst>
          <pc:docMk/>
          <pc:sldMk cId="1917666666" sldId="385"/>
        </pc:sldMkLst>
      </pc:sldChg>
      <pc:sldChg chg="modNotes">
        <pc:chgData name="Hannah Swiers" userId="S::hswiers@enactus.org::6fab7dd0-413d-417e-bce7-c559ea95e74f" providerId="AD" clId="Web-{31C5E44D-C74A-BC12-F92E-12D138244D9F}" dt="2022-11-03T19:18:33.914" v="132"/>
        <pc:sldMkLst>
          <pc:docMk/>
          <pc:sldMk cId="1687971996" sldId="387"/>
        </pc:sldMkLst>
      </pc:sldChg>
      <pc:sldChg chg="modNotes">
        <pc:chgData name="Hannah Swiers" userId="S::hswiers@enactus.org::6fab7dd0-413d-417e-bce7-c559ea95e74f" providerId="AD" clId="Web-{31C5E44D-C74A-BC12-F92E-12D138244D9F}" dt="2022-11-03T19:14:05" v="35"/>
        <pc:sldMkLst>
          <pc:docMk/>
          <pc:sldMk cId="1621128310" sldId="393"/>
        </pc:sldMkLst>
      </pc:sldChg>
    </pc:docChg>
  </pc:docChgLst>
  <pc:docChgLst>
    <pc:chgData name="Hannah Swiers" userId="S::hswiers@enactus.org::6fab7dd0-413d-417e-bce7-c559ea95e74f" providerId="AD" clId="Web-{27A60D1A-8B00-48AF-8C9E-9A98611FF516}"/>
    <pc:docChg chg="modSld">
      <pc:chgData name="Hannah Swiers" userId="S::hswiers@enactus.org::6fab7dd0-413d-417e-bce7-c559ea95e74f" providerId="AD" clId="Web-{27A60D1A-8B00-48AF-8C9E-9A98611FF516}" dt="2022-09-23T15:17:06.356" v="175" actId="20577"/>
      <pc:docMkLst>
        <pc:docMk/>
      </pc:docMkLst>
      <pc:sldChg chg="modSp">
        <pc:chgData name="Hannah Swiers" userId="S::hswiers@enactus.org::6fab7dd0-413d-417e-bce7-c559ea95e74f" providerId="AD" clId="Web-{27A60D1A-8B00-48AF-8C9E-9A98611FF516}" dt="2022-09-23T15:17:06.356" v="175" actId="20577"/>
        <pc:sldMkLst>
          <pc:docMk/>
          <pc:sldMk cId="2758714309" sldId="371"/>
        </pc:sldMkLst>
        <pc:spChg chg="mod">
          <ac:chgData name="Hannah Swiers" userId="S::hswiers@enactus.org::6fab7dd0-413d-417e-bce7-c559ea95e74f" providerId="AD" clId="Web-{27A60D1A-8B00-48AF-8C9E-9A98611FF516}" dt="2022-09-23T15:17:06.356" v="175" actId="20577"/>
          <ac:spMkLst>
            <pc:docMk/>
            <pc:sldMk cId="2758714309" sldId="371"/>
            <ac:spMk id="3" creationId="{246146A3-CDFD-46A4-83B6-A736217CF147}"/>
          </ac:spMkLst>
        </pc:spChg>
      </pc:sldChg>
    </pc:docChg>
  </pc:docChgLst>
  <pc:docChgLst>
    <pc:chgData name="Jodee Ledford" userId="S::jledford@enactus.org::e9781491-b876-4d33-ba8e-f9e1631f3d0f" providerId="AD" clId="Web-{61A1560E-983F-78DF-AB36-F7624EABD52C}"/>
    <pc:docChg chg="modSld">
      <pc:chgData name="Jodee Ledford" userId="S::jledford@enactus.org::e9781491-b876-4d33-ba8e-f9e1631f3d0f" providerId="AD" clId="Web-{61A1560E-983F-78DF-AB36-F7624EABD52C}" dt="2022-10-05T02:36:53.073" v="37" actId="14100"/>
      <pc:docMkLst>
        <pc:docMk/>
      </pc:docMkLst>
      <pc:sldChg chg="modSp">
        <pc:chgData name="Jodee Ledford" userId="S::jledford@enactus.org::e9781491-b876-4d33-ba8e-f9e1631f3d0f" providerId="AD" clId="Web-{61A1560E-983F-78DF-AB36-F7624EABD52C}" dt="2022-10-05T02:36:44.354" v="36" actId="14100"/>
        <pc:sldMkLst>
          <pc:docMk/>
          <pc:sldMk cId="2089433881" sldId="346"/>
        </pc:sldMkLst>
        <pc:spChg chg="mod">
          <ac:chgData name="Jodee Ledford" userId="S::jledford@enactus.org::e9781491-b876-4d33-ba8e-f9e1631f3d0f" providerId="AD" clId="Web-{61A1560E-983F-78DF-AB36-F7624EABD52C}" dt="2022-10-05T02:34:54.474" v="33" actId="20577"/>
          <ac:spMkLst>
            <pc:docMk/>
            <pc:sldMk cId="2089433881" sldId="346"/>
            <ac:spMk id="18" creationId="{3E5C15A3-7D81-8868-7017-4CA2FED591AD}"/>
          </ac:spMkLst>
        </pc:spChg>
        <pc:picChg chg="mod">
          <ac:chgData name="Jodee Ledford" userId="S::jledford@enactus.org::e9781491-b876-4d33-ba8e-f9e1631f3d0f" providerId="AD" clId="Web-{61A1560E-983F-78DF-AB36-F7624EABD52C}" dt="2022-10-05T02:36:44.354" v="36" actId="14100"/>
          <ac:picMkLst>
            <pc:docMk/>
            <pc:sldMk cId="2089433881" sldId="346"/>
            <ac:picMk id="9" creationId="{B3B1517E-3A10-C66E-32F9-B4E8ED08606C}"/>
          </ac:picMkLst>
        </pc:picChg>
      </pc:sldChg>
      <pc:sldChg chg="modSp">
        <pc:chgData name="Jodee Ledford" userId="S::jledford@enactus.org::e9781491-b876-4d33-ba8e-f9e1631f3d0f" providerId="AD" clId="Web-{61A1560E-983F-78DF-AB36-F7624EABD52C}" dt="2022-10-05T02:36:53.073" v="37" actId="14100"/>
        <pc:sldMkLst>
          <pc:docMk/>
          <pc:sldMk cId="3212236585" sldId="372"/>
        </pc:sldMkLst>
        <pc:spChg chg="mod">
          <ac:chgData name="Jodee Ledford" userId="S::jledford@enactus.org::e9781491-b876-4d33-ba8e-f9e1631f3d0f" providerId="AD" clId="Web-{61A1560E-983F-78DF-AB36-F7624EABD52C}" dt="2022-10-05T02:33:48.925" v="11" actId="1076"/>
          <ac:spMkLst>
            <pc:docMk/>
            <pc:sldMk cId="3212236585" sldId="372"/>
            <ac:spMk id="2" creationId="{0F1BD78C-BA8F-4F87-B87F-84B30B338B3D}"/>
          </ac:spMkLst>
        </pc:spChg>
        <pc:picChg chg="mod">
          <ac:chgData name="Jodee Ledford" userId="S::jledford@enactus.org::e9781491-b876-4d33-ba8e-f9e1631f3d0f" providerId="AD" clId="Web-{61A1560E-983F-78DF-AB36-F7624EABD52C}" dt="2022-10-05T02:36:53.073" v="37" actId="14100"/>
          <ac:picMkLst>
            <pc:docMk/>
            <pc:sldMk cId="3212236585" sldId="372"/>
            <ac:picMk id="4" creationId="{64F7FD7A-C4E7-E86C-B5A5-0259B94D19C9}"/>
          </ac:picMkLst>
        </pc:picChg>
      </pc:sldChg>
      <pc:sldChg chg="modSp">
        <pc:chgData name="Jodee Ledford" userId="S::jledford@enactus.org::e9781491-b876-4d33-ba8e-f9e1631f3d0f" providerId="AD" clId="Web-{61A1560E-983F-78DF-AB36-F7624EABD52C}" dt="2022-10-05T02:36:37.150" v="34" actId="1076"/>
        <pc:sldMkLst>
          <pc:docMk/>
          <pc:sldMk cId="3574441814" sldId="391"/>
        </pc:sldMkLst>
        <pc:spChg chg="mod">
          <ac:chgData name="Jodee Ledford" userId="S::jledford@enactus.org::e9781491-b876-4d33-ba8e-f9e1631f3d0f" providerId="AD" clId="Web-{61A1560E-983F-78DF-AB36-F7624EABD52C}" dt="2022-10-05T02:33:01.986" v="2" actId="20577"/>
          <ac:spMkLst>
            <pc:docMk/>
            <pc:sldMk cId="3574441814" sldId="391"/>
            <ac:spMk id="5" creationId="{5BEC1DE2-D99E-9E85-142D-C58E70CAB799}"/>
          </ac:spMkLst>
        </pc:spChg>
        <pc:picChg chg="mod">
          <ac:chgData name="Jodee Ledford" userId="S::jledford@enactus.org::e9781491-b876-4d33-ba8e-f9e1631f3d0f" providerId="AD" clId="Web-{61A1560E-983F-78DF-AB36-F7624EABD52C}" dt="2022-10-05T02:36:37.150" v="34" actId="1076"/>
          <ac:picMkLst>
            <pc:docMk/>
            <pc:sldMk cId="3574441814" sldId="391"/>
            <ac:picMk id="4" creationId="{6ACC9B2D-FF64-D92F-62A7-6E6A3CEDE512}"/>
          </ac:picMkLst>
        </pc:picChg>
      </pc:sldChg>
    </pc:docChg>
  </pc:docChgLst>
  <pc:docChgLst>
    <pc:chgData name="Jodee Ledford" userId="S::jledford@enactus.org::e9781491-b876-4d33-ba8e-f9e1631f3d0f" providerId="AD" clId="Web-{5E634253-E1D8-038F-F57A-32B51735D7AB}"/>
    <pc:docChg chg="modSld">
      <pc:chgData name="Jodee Ledford" userId="S::jledford@enactus.org::e9781491-b876-4d33-ba8e-f9e1631f3d0f" providerId="AD" clId="Web-{5E634253-E1D8-038F-F57A-32B51735D7AB}" dt="2022-10-04T20:07:48.405" v="36" actId="1076"/>
      <pc:docMkLst>
        <pc:docMk/>
      </pc:docMkLst>
      <pc:sldChg chg="addSp modSp">
        <pc:chgData name="Jodee Ledford" userId="S::jledford@enactus.org::e9781491-b876-4d33-ba8e-f9e1631f3d0f" providerId="AD" clId="Web-{5E634253-E1D8-038F-F57A-32B51735D7AB}" dt="2022-10-04T20:05:40.854" v="8" actId="1076"/>
        <pc:sldMkLst>
          <pc:docMk/>
          <pc:sldMk cId="2089433881" sldId="346"/>
        </pc:sldMkLst>
        <pc:spChg chg="mod">
          <ac:chgData name="Jodee Ledford" userId="S::jledford@enactus.org::e9781491-b876-4d33-ba8e-f9e1631f3d0f" providerId="AD" clId="Web-{5E634253-E1D8-038F-F57A-32B51735D7AB}" dt="2022-10-04T20:02:42.943" v="6" actId="14100"/>
          <ac:spMkLst>
            <pc:docMk/>
            <pc:sldMk cId="2089433881" sldId="346"/>
            <ac:spMk id="2" creationId="{0F1BD78C-BA8F-4F87-B87F-84B30B338B3D}"/>
          </ac:spMkLst>
        </pc:spChg>
        <pc:picChg chg="add mod">
          <ac:chgData name="Jodee Ledford" userId="S::jledford@enactus.org::e9781491-b876-4d33-ba8e-f9e1631f3d0f" providerId="AD" clId="Web-{5E634253-E1D8-038F-F57A-32B51735D7AB}" dt="2022-10-04T20:05:40.854" v="8" actId="1076"/>
          <ac:picMkLst>
            <pc:docMk/>
            <pc:sldMk cId="2089433881" sldId="346"/>
            <ac:picMk id="9" creationId="{B3B1517E-3A10-C66E-32F9-B4E8ED08606C}"/>
          </ac:picMkLst>
        </pc:picChg>
      </pc:sldChg>
      <pc:sldChg chg="addSp modSp">
        <pc:chgData name="Jodee Ledford" userId="S::jledford@enactus.org::e9781491-b876-4d33-ba8e-f9e1631f3d0f" providerId="AD" clId="Web-{5E634253-E1D8-038F-F57A-32B51735D7AB}" dt="2022-10-04T20:07:48.405" v="36" actId="1076"/>
        <pc:sldMkLst>
          <pc:docMk/>
          <pc:sldMk cId="3212236585" sldId="372"/>
        </pc:sldMkLst>
        <pc:spChg chg="mod">
          <ac:chgData name="Jodee Ledford" userId="S::jledford@enactus.org::e9781491-b876-4d33-ba8e-f9e1631f3d0f" providerId="AD" clId="Web-{5E634253-E1D8-038F-F57A-32B51735D7AB}" dt="2022-10-04T20:07:48.405" v="36" actId="1076"/>
          <ac:spMkLst>
            <pc:docMk/>
            <pc:sldMk cId="3212236585" sldId="372"/>
            <ac:spMk id="2" creationId="{0F1BD78C-BA8F-4F87-B87F-84B30B338B3D}"/>
          </ac:spMkLst>
        </pc:spChg>
        <pc:picChg chg="add mod">
          <ac:chgData name="Jodee Ledford" userId="S::jledford@enactus.org::e9781491-b876-4d33-ba8e-f9e1631f3d0f" providerId="AD" clId="Web-{5E634253-E1D8-038F-F57A-32B51735D7AB}" dt="2022-10-04T20:07:39.592" v="35"/>
          <ac:picMkLst>
            <pc:docMk/>
            <pc:sldMk cId="3212236585" sldId="372"/>
            <ac:picMk id="4" creationId="{64F7FD7A-C4E7-E86C-B5A5-0259B94D19C9}"/>
          </ac:picMkLst>
        </pc:picChg>
      </pc:sldChg>
    </pc:docChg>
  </pc:docChgLst>
  <pc:docChgLst>
    <pc:chgData name="Sierra Peterson" userId="39cce7cf-aa9d-44ee-850e-14553a685025" providerId="ADAL" clId="{5D0C8FEE-8DD0-4D17-B258-5A9029A715BB}"/>
    <pc:docChg chg="undo custSel addSld delSld modSld sldOrd">
      <pc:chgData name="Sierra Peterson" userId="39cce7cf-aa9d-44ee-850e-14553a685025" providerId="ADAL" clId="{5D0C8FEE-8DD0-4D17-B258-5A9029A715BB}" dt="2022-10-07T23:00:53.975" v="6671" actId="20577"/>
      <pc:docMkLst>
        <pc:docMk/>
      </pc:docMkLst>
      <pc:sldChg chg="modNotesTx">
        <pc:chgData name="Sierra Peterson" userId="39cce7cf-aa9d-44ee-850e-14553a685025" providerId="ADAL" clId="{5D0C8FEE-8DD0-4D17-B258-5A9029A715BB}" dt="2022-10-06T19:28:58.213" v="2013" actId="113"/>
        <pc:sldMkLst>
          <pc:docMk/>
          <pc:sldMk cId="88054528" sldId="331"/>
        </pc:sldMkLst>
      </pc:sldChg>
      <pc:sldChg chg="modNotesTx">
        <pc:chgData name="Sierra Peterson" userId="39cce7cf-aa9d-44ee-850e-14553a685025" providerId="ADAL" clId="{5D0C8FEE-8DD0-4D17-B258-5A9029A715BB}" dt="2022-10-06T19:29:05.495" v="2021" actId="20577"/>
        <pc:sldMkLst>
          <pc:docMk/>
          <pc:sldMk cId="151666098" sldId="332"/>
        </pc:sldMkLst>
      </pc:sldChg>
      <pc:sldChg chg="modNotesTx">
        <pc:chgData name="Sierra Peterson" userId="39cce7cf-aa9d-44ee-850e-14553a685025" providerId="ADAL" clId="{5D0C8FEE-8DD0-4D17-B258-5A9029A715BB}" dt="2022-10-06T18:19:55.826" v="214" actId="20577"/>
        <pc:sldMkLst>
          <pc:docMk/>
          <pc:sldMk cId="4043829883" sldId="335"/>
        </pc:sldMkLst>
      </pc:sldChg>
      <pc:sldChg chg="modNotesTx">
        <pc:chgData name="Sierra Peterson" userId="39cce7cf-aa9d-44ee-850e-14553a685025" providerId="ADAL" clId="{5D0C8FEE-8DD0-4D17-B258-5A9029A715BB}" dt="2022-10-06T18:57:27.327" v="1566" actId="20577"/>
        <pc:sldMkLst>
          <pc:docMk/>
          <pc:sldMk cId="3756402720" sldId="337"/>
        </pc:sldMkLst>
      </pc:sldChg>
      <pc:sldChg chg="addSp modSp mod">
        <pc:chgData name="Sierra Peterson" userId="39cce7cf-aa9d-44ee-850e-14553a685025" providerId="ADAL" clId="{5D0C8FEE-8DD0-4D17-B258-5A9029A715BB}" dt="2022-10-07T01:31:40.742" v="6375" actId="20577"/>
        <pc:sldMkLst>
          <pc:docMk/>
          <pc:sldMk cId="3829122647" sldId="342"/>
        </pc:sldMkLst>
        <pc:spChg chg="mod">
          <ac:chgData name="Sierra Peterson" userId="39cce7cf-aa9d-44ee-850e-14553a685025" providerId="ADAL" clId="{5D0C8FEE-8DD0-4D17-B258-5A9029A715BB}" dt="2022-10-07T01:31:40.742" v="6375" actId="20577"/>
          <ac:spMkLst>
            <pc:docMk/>
            <pc:sldMk cId="3829122647" sldId="342"/>
            <ac:spMk id="3" creationId="{246146A3-CDFD-46A4-83B6-A736217CF147}"/>
          </ac:spMkLst>
        </pc:spChg>
        <pc:picChg chg="add mod">
          <ac:chgData name="Sierra Peterson" userId="39cce7cf-aa9d-44ee-850e-14553a685025" providerId="ADAL" clId="{5D0C8FEE-8DD0-4D17-B258-5A9029A715BB}" dt="2022-10-06T20:36:30.656" v="5655" actId="14100"/>
          <ac:picMkLst>
            <pc:docMk/>
            <pc:sldMk cId="3829122647" sldId="342"/>
            <ac:picMk id="7" creationId="{F38F78D7-6BF8-E2B6-2C9C-3F38DCA37C18}"/>
          </ac:picMkLst>
        </pc:picChg>
        <pc:picChg chg="add mod">
          <ac:chgData name="Sierra Peterson" userId="39cce7cf-aa9d-44ee-850e-14553a685025" providerId="ADAL" clId="{5D0C8FEE-8DD0-4D17-B258-5A9029A715BB}" dt="2022-10-07T01:31:22.483" v="6340" actId="1076"/>
          <ac:picMkLst>
            <pc:docMk/>
            <pc:sldMk cId="3829122647" sldId="342"/>
            <ac:picMk id="8" creationId="{3D15A21C-AF1B-2F78-30E6-E53752E14EF2}"/>
          </ac:picMkLst>
        </pc:picChg>
      </pc:sldChg>
      <pc:sldChg chg="modSp mod modNotesTx">
        <pc:chgData name="Sierra Peterson" userId="39cce7cf-aa9d-44ee-850e-14553a685025" providerId="ADAL" clId="{5D0C8FEE-8DD0-4D17-B258-5A9029A715BB}" dt="2022-10-06T18:57:11.932" v="1552" actId="113"/>
        <pc:sldMkLst>
          <pc:docMk/>
          <pc:sldMk cId="3442712761" sldId="345"/>
        </pc:sldMkLst>
        <pc:spChg chg="mod">
          <ac:chgData name="Sierra Peterson" userId="39cce7cf-aa9d-44ee-850e-14553a685025" providerId="ADAL" clId="{5D0C8FEE-8DD0-4D17-B258-5A9029A715BB}" dt="2022-10-06T18:55:33.126" v="1435" actId="5793"/>
          <ac:spMkLst>
            <pc:docMk/>
            <pc:sldMk cId="3442712761" sldId="345"/>
            <ac:spMk id="3" creationId="{246146A3-CDFD-46A4-83B6-A736217CF147}"/>
          </ac:spMkLst>
        </pc:spChg>
      </pc:sldChg>
      <pc:sldChg chg="modNotesTx">
        <pc:chgData name="Sierra Peterson" userId="39cce7cf-aa9d-44ee-850e-14553a685025" providerId="ADAL" clId="{5D0C8FEE-8DD0-4D17-B258-5A9029A715BB}" dt="2022-10-06T18:57:42.443" v="1576" actId="20577"/>
        <pc:sldMkLst>
          <pc:docMk/>
          <pc:sldMk cId="2089433881" sldId="346"/>
        </pc:sldMkLst>
      </pc:sldChg>
      <pc:sldChg chg="modNotesTx">
        <pc:chgData name="Sierra Peterson" userId="39cce7cf-aa9d-44ee-850e-14553a685025" providerId="ADAL" clId="{5D0C8FEE-8DD0-4D17-B258-5A9029A715BB}" dt="2022-10-06T19:11:07.858" v="1592" actId="20577"/>
        <pc:sldMkLst>
          <pc:docMk/>
          <pc:sldMk cId="642820217" sldId="348"/>
        </pc:sldMkLst>
      </pc:sldChg>
      <pc:sldChg chg="modNotesTx">
        <pc:chgData name="Sierra Peterson" userId="39cce7cf-aa9d-44ee-850e-14553a685025" providerId="ADAL" clId="{5D0C8FEE-8DD0-4D17-B258-5A9029A715BB}" dt="2022-10-06T19:11:04.032" v="1587" actId="20577"/>
        <pc:sldMkLst>
          <pc:docMk/>
          <pc:sldMk cId="4234451578" sldId="349"/>
        </pc:sldMkLst>
      </pc:sldChg>
      <pc:sldChg chg="modNotesTx">
        <pc:chgData name="Sierra Peterson" userId="39cce7cf-aa9d-44ee-850e-14553a685025" providerId="ADAL" clId="{5D0C8FEE-8DD0-4D17-B258-5A9029A715BB}" dt="2022-10-06T19:18:21.682" v="1857" actId="113"/>
        <pc:sldMkLst>
          <pc:docMk/>
          <pc:sldMk cId="1816138995" sldId="351"/>
        </pc:sldMkLst>
      </pc:sldChg>
      <pc:sldChg chg="modNotesTx">
        <pc:chgData name="Sierra Peterson" userId="39cce7cf-aa9d-44ee-850e-14553a685025" providerId="ADAL" clId="{5D0C8FEE-8DD0-4D17-B258-5A9029A715BB}" dt="2022-10-06T19:19:49.007" v="1961" actId="20577"/>
        <pc:sldMkLst>
          <pc:docMk/>
          <pc:sldMk cId="3576609934" sldId="352"/>
        </pc:sldMkLst>
      </pc:sldChg>
      <pc:sldChg chg="modSp mod">
        <pc:chgData name="Sierra Peterson" userId="39cce7cf-aa9d-44ee-850e-14553a685025" providerId="ADAL" clId="{5D0C8FEE-8DD0-4D17-B258-5A9029A715BB}" dt="2022-10-06T19:27:01.352" v="2005" actId="207"/>
        <pc:sldMkLst>
          <pc:docMk/>
          <pc:sldMk cId="3736296207" sldId="355"/>
        </pc:sldMkLst>
        <pc:spChg chg="mod">
          <ac:chgData name="Sierra Peterson" userId="39cce7cf-aa9d-44ee-850e-14553a685025" providerId="ADAL" clId="{5D0C8FEE-8DD0-4D17-B258-5A9029A715BB}" dt="2022-10-06T19:27:01.352" v="2005" actId="207"/>
          <ac:spMkLst>
            <pc:docMk/>
            <pc:sldMk cId="3736296207" sldId="355"/>
            <ac:spMk id="7" creationId="{5FA02B23-169A-46FE-9BAC-68CAF6292CC7}"/>
          </ac:spMkLst>
        </pc:spChg>
      </pc:sldChg>
      <pc:sldChg chg="modNotesTx">
        <pc:chgData name="Sierra Peterson" userId="39cce7cf-aa9d-44ee-850e-14553a685025" providerId="ADAL" clId="{5D0C8FEE-8DD0-4D17-B258-5A9029A715BB}" dt="2022-10-06T19:25:39.665" v="2001" actId="20577"/>
        <pc:sldMkLst>
          <pc:docMk/>
          <pc:sldMk cId="3168717588" sldId="356"/>
        </pc:sldMkLst>
      </pc:sldChg>
      <pc:sldChg chg="modNotesTx">
        <pc:chgData name="Sierra Peterson" userId="39cce7cf-aa9d-44ee-850e-14553a685025" providerId="ADAL" clId="{5D0C8FEE-8DD0-4D17-B258-5A9029A715BB}" dt="2022-10-06T19:25:20.070" v="1978" actId="20577"/>
        <pc:sldMkLst>
          <pc:docMk/>
          <pc:sldMk cId="263389272" sldId="357"/>
        </pc:sldMkLst>
      </pc:sldChg>
      <pc:sldChg chg="modSp mod modNotesTx">
        <pc:chgData name="Sierra Peterson" userId="39cce7cf-aa9d-44ee-850e-14553a685025" providerId="ADAL" clId="{5D0C8FEE-8DD0-4D17-B258-5A9029A715BB}" dt="2022-10-07T01:16:31.590" v="6162" actId="20577"/>
        <pc:sldMkLst>
          <pc:docMk/>
          <pc:sldMk cId="3565681844" sldId="363"/>
        </pc:sldMkLst>
        <pc:spChg chg="mod">
          <ac:chgData name="Sierra Peterson" userId="39cce7cf-aa9d-44ee-850e-14553a685025" providerId="ADAL" clId="{5D0C8FEE-8DD0-4D17-B258-5A9029A715BB}" dt="2022-10-07T01:16:31.590" v="6162" actId="20577"/>
          <ac:spMkLst>
            <pc:docMk/>
            <pc:sldMk cId="3565681844" sldId="363"/>
            <ac:spMk id="3" creationId="{246146A3-CDFD-46A4-83B6-A736217CF147}"/>
          </ac:spMkLst>
        </pc:spChg>
      </pc:sldChg>
      <pc:sldChg chg="modNotesTx">
        <pc:chgData name="Sierra Peterson" userId="39cce7cf-aa9d-44ee-850e-14553a685025" providerId="ADAL" clId="{5D0C8FEE-8DD0-4D17-B258-5A9029A715BB}" dt="2022-10-06T18:21:11.794" v="248" actId="20577"/>
        <pc:sldMkLst>
          <pc:docMk/>
          <pc:sldMk cId="160022895" sldId="364"/>
        </pc:sldMkLst>
      </pc:sldChg>
      <pc:sldChg chg="modNotesTx">
        <pc:chgData name="Sierra Peterson" userId="39cce7cf-aa9d-44ee-850e-14553a685025" providerId="ADAL" clId="{5D0C8FEE-8DD0-4D17-B258-5A9029A715BB}" dt="2022-10-07T01:17:39.585" v="6326" actId="20577"/>
        <pc:sldMkLst>
          <pc:docMk/>
          <pc:sldMk cId="4025958966" sldId="365"/>
        </pc:sldMkLst>
      </pc:sldChg>
      <pc:sldChg chg="modNotesTx">
        <pc:chgData name="Sierra Peterson" userId="39cce7cf-aa9d-44ee-850e-14553a685025" providerId="ADAL" clId="{5D0C8FEE-8DD0-4D17-B258-5A9029A715BB}" dt="2022-10-06T18:20:25.345" v="233" actId="20577"/>
        <pc:sldMkLst>
          <pc:docMk/>
          <pc:sldMk cId="991648076" sldId="367"/>
        </pc:sldMkLst>
      </pc:sldChg>
      <pc:sldChg chg="modNotesTx">
        <pc:chgData name="Sierra Peterson" userId="39cce7cf-aa9d-44ee-850e-14553a685025" providerId="ADAL" clId="{5D0C8FEE-8DD0-4D17-B258-5A9029A715BB}" dt="2022-10-06T18:48:02.997" v="1171" actId="20577"/>
        <pc:sldMkLst>
          <pc:docMk/>
          <pc:sldMk cId="675625652" sldId="369"/>
        </pc:sldMkLst>
      </pc:sldChg>
      <pc:sldChg chg="modSp mod modNotesTx">
        <pc:chgData name="Sierra Peterson" userId="39cce7cf-aa9d-44ee-850e-14553a685025" providerId="ADAL" clId="{5D0C8FEE-8DD0-4D17-B258-5A9029A715BB}" dt="2022-10-06T20:00:47.147" v="4011" actId="20577"/>
        <pc:sldMkLst>
          <pc:docMk/>
          <pc:sldMk cId="817478860" sldId="370"/>
        </pc:sldMkLst>
        <pc:spChg chg="mod">
          <ac:chgData name="Sierra Peterson" userId="39cce7cf-aa9d-44ee-850e-14553a685025" providerId="ADAL" clId="{5D0C8FEE-8DD0-4D17-B258-5A9029A715BB}" dt="2022-10-06T19:33:58.880" v="2148" actId="20577"/>
          <ac:spMkLst>
            <pc:docMk/>
            <pc:sldMk cId="817478860" sldId="370"/>
            <ac:spMk id="2" creationId="{0F1BD78C-BA8F-4F87-B87F-84B30B338B3D}"/>
          </ac:spMkLst>
        </pc:spChg>
        <pc:spChg chg="mod">
          <ac:chgData name="Sierra Peterson" userId="39cce7cf-aa9d-44ee-850e-14553a685025" providerId="ADAL" clId="{5D0C8FEE-8DD0-4D17-B258-5A9029A715BB}" dt="2022-10-06T19:52:10.808" v="2699" actId="20577"/>
          <ac:spMkLst>
            <pc:docMk/>
            <pc:sldMk cId="817478860" sldId="370"/>
            <ac:spMk id="3" creationId="{246146A3-CDFD-46A4-83B6-A736217CF147}"/>
          </ac:spMkLst>
        </pc:spChg>
      </pc:sldChg>
      <pc:sldChg chg="modSp mod modNotesTx">
        <pc:chgData name="Sierra Peterson" userId="39cce7cf-aa9d-44ee-850e-14553a685025" providerId="ADAL" clId="{5D0C8FEE-8DD0-4D17-B258-5A9029A715BB}" dt="2022-10-07T01:18:06.927" v="6334" actId="12"/>
        <pc:sldMkLst>
          <pc:docMk/>
          <pc:sldMk cId="2758714309" sldId="371"/>
        </pc:sldMkLst>
        <pc:spChg chg="mod">
          <ac:chgData name="Sierra Peterson" userId="39cce7cf-aa9d-44ee-850e-14553a685025" providerId="ADAL" clId="{5D0C8FEE-8DD0-4D17-B258-5A9029A715BB}" dt="2022-10-07T01:18:06.927" v="6334" actId="12"/>
          <ac:spMkLst>
            <pc:docMk/>
            <pc:sldMk cId="2758714309" sldId="371"/>
            <ac:spMk id="3" creationId="{246146A3-CDFD-46A4-83B6-A736217CF147}"/>
          </ac:spMkLst>
        </pc:spChg>
      </pc:sldChg>
      <pc:sldChg chg="addSp modSp mod modNotesTx">
        <pc:chgData name="Sierra Peterson" userId="39cce7cf-aa9d-44ee-850e-14553a685025" providerId="ADAL" clId="{5D0C8FEE-8DD0-4D17-B258-5A9029A715BB}" dt="2022-10-06T20:38:25.319" v="5668" actId="14100"/>
        <pc:sldMkLst>
          <pc:docMk/>
          <pc:sldMk cId="3212236585" sldId="372"/>
        </pc:sldMkLst>
        <pc:picChg chg="add mod">
          <ac:chgData name="Sierra Peterson" userId="39cce7cf-aa9d-44ee-850e-14553a685025" providerId="ADAL" clId="{5D0C8FEE-8DD0-4D17-B258-5A9029A715BB}" dt="2022-10-06T20:38:19.861" v="5666" actId="1076"/>
          <ac:picMkLst>
            <pc:docMk/>
            <pc:sldMk cId="3212236585" sldId="372"/>
            <ac:picMk id="5" creationId="{C0480F5F-8035-482C-98BB-426598CE2B4B}"/>
          </ac:picMkLst>
        </pc:picChg>
        <pc:picChg chg="add mod">
          <ac:chgData name="Sierra Peterson" userId="39cce7cf-aa9d-44ee-850e-14553a685025" providerId="ADAL" clId="{5D0C8FEE-8DD0-4D17-B258-5A9029A715BB}" dt="2022-10-06T20:38:25.319" v="5668" actId="14100"/>
          <ac:picMkLst>
            <pc:docMk/>
            <pc:sldMk cId="3212236585" sldId="372"/>
            <ac:picMk id="7" creationId="{2207B06E-E65D-C496-7ACD-3B92730ED150}"/>
          </ac:picMkLst>
        </pc:picChg>
      </pc:sldChg>
      <pc:sldChg chg="modNotesTx">
        <pc:chgData name="Sierra Peterson" userId="39cce7cf-aa9d-44ee-850e-14553a685025" providerId="ADAL" clId="{5D0C8FEE-8DD0-4D17-B258-5A9029A715BB}" dt="2022-10-06T19:18:54.085" v="1911" actId="20577"/>
        <pc:sldMkLst>
          <pc:docMk/>
          <pc:sldMk cId="3883247716" sldId="373"/>
        </pc:sldMkLst>
      </pc:sldChg>
      <pc:sldChg chg="modSp mod">
        <pc:chgData name="Sierra Peterson" userId="39cce7cf-aa9d-44ee-850e-14553a685025" providerId="ADAL" clId="{5D0C8FEE-8DD0-4D17-B258-5A9029A715BB}" dt="2022-10-07T22:50:33.480" v="6609" actId="20577"/>
        <pc:sldMkLst>
          <pc:docMk/>
          <pc:sldMk cId="4260065451" sldId="375"/>
        </pc:sldMkLst>
        <pc:spChg chg="mod">
          <ac:chgData name="Sierra Peterson" userId="39cce7cf-aa9d-44ee-850e-14553a685025" providerId="ADAL" clId="{5D0C8FEE-8DD0-4D17-B258-5A9029A715BB}" dt="2022-10-07T22:50:33.480" v="6609" actId="20577"/>
          <ac:spMkLst>
            <pc:docMk/>
            <pc:sldMk cId="4260065451" sldId="375"/>
            <ac:spMk id="5" creationId="{2AF9D131-BE9F-E3CC-D639-22EA240BFE0A}"/>
          </ac:spMkLst>
        </pc:spChg>
      </pc:sldChg>
      <pc:sldChg chg="modSp mod">
        <pc:chgData name="Sierra Peterson" userId="39cce7cf-aa9d-44ee-850e-14553a685025" providerId="ADAL" clId="{5D0C8FEE-8DD0-4D17-B258-5A9029A715BB}" dt="2022-10-07T23:00:53.975" v="6671" actId="20577"/>
        <pc:sldMkLst>
          <pc:docMk/>
          <pc:sldMk cId="916384319" sldId="376"/>
        </pc:sldMkLst>
        <pc:spChg chg="mod">
          <ac:chgData name="Sierra Peterson" userId="39cce7cf-aa9d-44ee-850e-14553a685025" providerId="ADAL" clId="{5D0C8FEE-8DD0-4D17-B258-5A9029A715BB}" dt="2022-10-07T23:00:53.975" v="6671" actId="20577"/>
          <ac:spMkLst>
            <pc:docMk/>
            <pc:sldMk cId="916384319" sldId="376"/>
            <ac:spMk id="5" creationId="{955F51B3-67CA-66FD-F44E-EB3BAF110141}"/>
          </ac:spMkLst>
        </pc:spChg>
      </pc:sldChg>
      <pc:sldChg chg="modSp mod modNotesTx">
        <pc:chgData name="Sierra Peterson" userId="39cce7cf-aa9d-44ee-850e-14553a685025" providerId="ADAL" clId="{5D0C8FEE-8DD0-4D17-B258-5A9029A715BB}" dt="2022-10-06T18:33:37.395" v="953" actId="20577"/>
        <pc:sldMkLst>
          <pc:docMk/>
          <pc:sldMk cId="3169137168" sldId="379"/>
        </pc:sldMkLst>
        <pc:spChg chg="mod">
          <ac:chgData name="Sierra Peterson" userId="39cce7cf-aa9d-44ee-850e-14553a685025" providerId="ADAL" clId="{5D0C8FEE-8DD0-4D17-B258-5A9029A715BB}" dt="2022-10-06T18:33:28.411" v="909" actId="27636"/>
          <ac:spMkLst>
            <pc:docMk/>
            <pc:sldMk cId="3169137168" sldId="379"/>
            <ac:spMk id="4" creationId="{02FE823C-1392-F346-49DA-67373FCC4668}"/>
          </ac:spMkLst>
        </pc:spChg>
        <pc:spChg chg="mod">
          <ac:chgData name="Sierra Peterson" userId="39cce7cf-aa9d-44ee-850e-14553a685025" providerId="ADAL" clId="{5D0C8FEE-8DD0-4D17-B258-5A9029A715BB}" dt="2022-10-06T18:33:37.395" v="953" actId="20577"/>
          <ac:spMkLst>
            <pc:docMk/>
            <pc:sldMk cId="3169137168" sldId="379"/>
            <ac:spMk id="6" creationId="{BFE8FC8D-F554-3498-01FE-6950909D7B30}"/>
          </ac:spMkLst>
        </pc:spChg>
      </pc:sldChg>
      <pc:sldChg chg="modNotesTx">
        <pc:chgData name="Sierra Peterson" userId="39cce7cf-aa9d-44ee-850e-14553a685025" providerId="ADAL" clId="{5D0C8FEE-8DD0-4D17-B258-5A9029A715BB}" dt="2022-10-07T01:19:03.262" v="6338" actId="20577"/>
        <pc:sldMkLst>
          <pc:docMk/>
          <pc:sldMk cId="579107374" sldId="380"/>
        </pc:sldMkLst>
      </pc:sldChg>
      <pc:sldChg chg="modSp mod modNotesTx">
        <pc:chgData name="Sierra Peterson" userId="39cce7cf-aa9d-44ee-850e-14553a685025" providerId="ADAL" clId="{5D0C8FEE-8DD0-4D17-B258-5A9029A715BB}" dt="2022-10-06T18:48:40.225" v="1254" actId="20577"/>
        <pc:sldMkLst>
          <pc:docMk/>
          <pc:sldMk cId="1599316758" sldId="382"/>
        </pc:sldMkLst>
        <pc:spChg chg="mod">
          <ac:chgData name="Sierra Peterson" userId="39cce7cf-aa9d-44ee-850e-14553a685025" providerId="ADAL" clId="{5D0C8FEE-8DD0-4D17-B258-5A9029A715BB}" dt="2022-10-06T18:37:00.566" v="1003" actId="20577"/>
          <ac:spMkLst>
            <pc:docMk/>
            <pc:sldMk cId="1599316758" sldId="382"/>
            <ac:spMk id="3" creationId="{A57BD84F-2CA3-1C4C-A88E-FEE8FF5ABBFE}"/>
          </ac:spMkLst>
        </pc:spChg>
      </pc:sldChg>
      <pc:sldChg chg="modSp mod modNotesTx">
        <pc:chgData name="Sierra Peterson" userId="39cce7cf-aa9d-44ee-850e-14553a685025" providerId="ADAL" clId="{5D0C8FEE-8DD0-4D17-B258-5A9029A715BB}" dt="2022-10-06T18:56:55.511" v="1545" actId="20577"/>
        <pc:sldMkLst>
          <pc:docMk/>
          <pc:sldMk cId="2561828508" sldId="383"/>
        </pc:sldMkLst>
        <pc:spChg chg="mod">
          <ac:chgData name="Sierra Peterson" userId="39cce7cf-aa9d-44ee-850e-14553a685025" providerId="ADAL" clId="{5D0C8FEE-8DD0-4D17-B258-5A9029A715BB}" dt="2022-10-06T18:55:02.140" v="1422" actId="20577"/>
          <ac:spMkLst>
            <pc:docMk/>
            <pc:sldMk cId="2561828508" sldId="383"/>
            <ac:spMk id="3" creationId="{41E60262-080E-BA2B-3E4A-5B2506CC5D19}"/>
          </ac:spMkLst>
        </pc:spChg>
      </pc:sldChg>
      <pc:sldChg chg="modNotesTx">
        <pc:chgData name="Sierra Peterson" userId="39cce7cf-aa9d-44ee-850e-14553a685025" providerId="ADAL" clId="{5D0C8FEE-8DD0-4D17-B258-5A9029A715BB}" dt="2022-10-06T19:17:20.974" v="1843" actId="20577"/>
        <pc:sldMkLst>
          <pc:docMk/>
          <pc:sldMk cId="727614375" sldId="384"/>
        </pc:sldMkLst>
      </pc:sldChg>
      <pc:sldChg chg="modNotesTx">
        <pc:chgData name="Sierra Peterson" userId="39cce7cf-aa9d-44ee-850e-14553a685025" providerId="ADAL" clId="{5D0C8FEE-8DD0-4D17-B258-5A9029A715BB}" dt="2022-10-06T19:17:45.942" v="1847" actId="20577"/>
        <pc:sldMkLst>
          <pc:docMk/>
          <pc:sldMk cId="1917666666" sldId="385"/>
        </pc:sldMkLst>
      </pc:sldChg>
      <pc:sldChg chg="modSp mod modNotesTx">
        <pc:chgData name="Sierra Peterson" userId="39cce7cf-aa9d-44ee-850e-14553a685025" providerId="ADAL" clId="{5D0C8FEE-8DD0-4D17-B258-5A9029A715BB}" dt="2022-10-06T20:30:16.613" v="5648" actId="20577"/>
        <pc:sldMkLst>
          <pc:docMk/>
          <pc:sldMk cId="1687971996" sldId="387"/>
        </pc:sldMkLst>
        <pc:spChg chg="mod">
          <ac:chgData name="Sierra Peterson" userId="39cce7cf-aa9d-44ee-850e-14553a685025" providerId="ADAL" clId="{5D0C8FEE-8DD0-4D17-B258-5A9029A715BB}" dt="2022-10-06T20:30:16.613" v="5648" actId="20577"/>
          <ac:spMkLst>
            <pc:docMk/>
            <pc:sldMk cId="1687971996" sldId="387"/>
            <ac:spMk id="3" creationId="{EA2A9D22-BC46-E047-1B8D-1EACE65CCA00}"/>
          </ac:spMkLst>
        </pc:spChg>
      </pc:sldChg>
      <pc:sldChg chg="modNotesTx">
        <pc:chgData name="Sierra Peterson" userId="39cce7cf-aa9d-44ee-850e-14553a685025" providerId="ADAL" clId="{5D0C8FEE-8DD0-4D17-B258-5A9029A715BB}" dt="2022-10-06T18:20:07.308" v="226" actId="20577"/>
        <pc:sldMkLst>
          <pc:docMk/>
          <pc:sldMk cId="4199587591" sldId="388"/>
        </pc:sldMkLst>
      </pc:sldChg>
      <pc:sldChg chg="modNotesTx">
        <pc:chgData name="Sierra Peterson" userId="39cce7cf-aa9d-44ee-850e-14553a685025" providerId="ADAL" clId="{5D0C8FEE-8DD0-4D17-B258-5A9029A715BB}" dt="2022-10-06T18:26:09.666" v="619" actId="20577"/>
        <pc:sldMkLst>
          <pc:docMk/>
          <pc:sldMk cId="3301519824" sldId="389"/>
        </pc:sldMkLst>
      </pc:sldChg>
      <pc:sldChg chg="modNotesTx">
        <pc:chgData name="Sierra Peterson" userId="39cce7cf-aa9d-44ee-850e-14553a685025" providerId="ADAL" clId="{5D0C8FEE-8DD0-4D17-B258-5A9029A715BB}" dt="2022-10-06T18:57:34.884" v="1571" actId="20577"/>
        <pc:sldMkLst>
          <pc:docMk/>
          <pc:sldMk cId="3574441814" sldId="391"/>
        </pc:sldMkLst>
      </pc:sldChg>
      <pc:sldChg chg="modSp mod modNotesTx">
        <pc:chgData name="Sierra Peterson" userId="39cce7cf-aa9d-44ee-850e-14553a685025" providerId="ADAL" clId="{5D0C8FEE-8DD0-4D17-B258-5A9029A715BB}" dt="2022-10-07T22:18:39.089" v="6450" actId="1076"/>
        <pc:sldMkLst>
          <pc:docMk/>
          <pc:sldMk cId="2649655135" sldId="392"/>
        </pc:sldMkLst>
        <pc:spChg chg="mod">
          <ac:chgData name="Sierra Peterson" userId="39cce7cf-aa9d-44ee-850e-14553a685025" providerId="ADAL" clId="{5D0C8FEE-8DD0-4D17-B258-5A9029A715BB}" dt="2022-10-07T22:17:26.302" v="6446" actId="20577"/>
          <ac:spMkLst>
            <pc:docMk/>
            <pc:sldMk cId="2649655135" sldId="392"/>
            <ac:spMk id="3" creationId="{6ABBB104-B09B-2239-6F88-4DDBB836C039}"/>
          </ac:spMkLst>
        </pc:spChg>
        <pc:spChg chg="mod">
          <ac:chgData name="Sierra Peterson" userId="39cce7cf-aa9d-44ee-850e-14553a685025" providerId="ADAL" clId="{5D0C8FEE-8DD0-4D17-B258-5A9029A715BB}" dt="2022-10-07T22:18:39.089" v="6450" actId="1076"/>
          <ac:spMkLst>
            <pc:docMk/>
            <pc:sldMk cId="2649655135" sldId="392"/>
            <ac:spMk id="6" creationId="{27AC31E6-48A4-B345-25C3-2A47F9A8B70F}"/>
          </ac:spMkLst>
        </pc:spChg>
        <pc:picChg chg="mod">
          <ac:chgData name="Sierra Peterson" userId="39cce7cf-aa9d-44ee-850e-14553a685025" providerId="ADAL" clId="{5D0C8FEE-8DD0-4D17-B258-5A9029A715BB}" dt="2022-10-07T22:18:31.598" v="6449" actId="1076"/>
          <ac:picMkLst>
            <pc:docMk/>
            <pc:sldMk cId="2649655135" sldId="392"/>
            <ac:picMk id="5" creationId="{330F1746-5C9E-2A1D-597C-EB48482E4492}"/>
          </ac:picMkLst>
        </pc:picChg>
      </pc:sldChg>
      <pc:sldChg chg="addSp delSp modSp mod ord modNotesTx">
        <pc:chgData name="Sierra Peterson" userId="39cce7cf-aa9d-44ee-850e-14553a685025" providerId="ADAL" clId="{5D0C8FEE-8DD0-4D17-B258-5A9029A715BB}" dt="2022-10-07T01:16:02.044" v="6158" actId="20577"/>
        <pc:sldMkLst>
          <pc:docMk/>
          <pc:sldMk cId="1621128310" sldId="393"/>
        </pc:sldMkLst>
        <pc:spChg chg="mod">
          <ac:chgData name="Sierra Peterson" userId="39cce7cf-aa9d-44ee-850e-14553a685025" providerId="ADAL" clId="{5D0C8FEE-8DD0-4D17-B258-5A9029A715BB}" dt="2022-10-07T00:39:38.410" v="5729" actId="1076"/>
          <ac:spMkLst>
            <pc:docMk/>
            <pc:sldMk cId="1621128310" sldId="393"/>
            <ac:spMk id="3" creationId="{6B70A10E-E146-33B1-53A8-9832A1D46BD5}"/>
          </ac:spMkLst>
        </pc:spChg>
        <pc:picChg chg="add mod">
          <ac:chgData name="Sierra Peterson" userId="39cce7cf-aa9d-44ee-850e-14553a685025" providerId="ADAL" clId="{5D0C8FEE-8DD0-4D17-B258-5A9029A715BB}" dt="2022-10-07T00:41:08.312" v="5744" actId="1076"/>
          <ac:picMkLst>
            <pc:docMk/>
            <pc:sldMk cId="1621128310" sldId="393"/>
            <ac:picMk id="5" creationId="{BE0FF09D-4776-F65E-D03C-F51B093D0597}"/>
          </ac:picMkLst>
        </pc:picChg>
        <pc:picChg chg="add del mod">
          <ac:chgData name="Sierra Peterson" userId="39cce7cf-aa9d-44ee-850e-14553a685025" providerId="ADAL" clId="{5D0C8FEE-8DD0-4D17-B258-5A9029A715BB}" dt="2022-10-07T01:15:43.476" v="6092" actId="21"/>
          <ac:picMkLst>
            <pc:docMk/>
            <pc:sldMk cId="1621128310" sldId="393"/>
            <ac:picMk id="7" creationId="{3C16F1E9-4846-4CEC-2CAD-83E465C0C5CA}"/>
          </ac:picMkLst>
        </pc:picChg>
        <pc:picChg chg="add mod">
          <ac:chgData name="Sierra Peterson" userId="39cce7cf-aa9d-44ee-850e-14553a685025" providerId="ADAL" clId="{5D0C8FEE-8DD0-4D17-B258-5A9029A715BB}" dt="2022-10-07T00:41:13.975" v="5746" actId="1076"/>
          <ac:picMkLst>
            <pc:docMk/>
            <pc:sldMk cId="1621128310" sldId="393"/>
            <ac:picMk id="9" creationId="{4037974C-4B39-F6CF-4ACA-90D3848CC6DE}"/>
          </ac:picMkLst>
        </pc:picChg>
      </pc:sldChg>
      <pc:sldChg chg="modSp mod modNotesTx">
        <pc:chgData name="Sierra Peterson" userId="39cce7cf-aa9d-44ee-850e-14553a685025" providerId="ADAL" clId="{5D0C8FEE-8DD0-4D17-B258-5A9029A715BB}" dt="2022-10-07T22:20:12.337" v="6547" actId="20577"/>
        <pc:sldMkLst>
          <pc:docMk/>
          <pc:sldMk cId="293752942" sldId="394"/>
        </pc:sldMkLst>
        <pc:spChg chg="mod">
          <ac:chgData name="Sierra Peterson" userId="39cce7cf-aa9d-44ee-850e-14553a685025" providerId="ADAL" clId="{5D0C8FEE-8DD0-4D17-B258-5A9029A715BB}" dt="2022-10-07T22:20:12.337" v="6547" actId="20577"/>
          <ac:spMkLst>
            <pc:docMk/>
            <pc:sldMk cId="293752942" sldId="394"/>
            <ac:spMk id="3" creationId="{1DBB6F46-D0CF-3EAB-833E-15D3EDAD72F8}"/>
          </ac:spMkLst>
        </pc:spChg>
      </pc:sldChg>
      <pc:sldChg chg="new del">
        <pc:chgData name="Sierra Peterson" userId="39cce7cf-aa9d-44ee-850e-14553a685025" providerId="ADAL" clId="{5D0C8FEE-8DD0-4D17-B258-5A9029A715BB}" dt="2022-10-07T22:47:48.438" v="6551" actId="2696"/>
        <pc:sldMkLst>
          <pc:docMk/>
          <pc:sldMk cId="997354901" sldId="395"/>
        </pc:sldMkLst>
      </pc:sldChg>
      <pc:sldChg chg="new del">
        <pc:chgData name="Sierra Peterson" userId="39cce7cf-aa9d-44ee-850e-14553a685025" providerId="ADAL" clId="{5D0C8FEE-8DD0-4D17-B258-5A9029A715BB}" dt="2022-10-07T22:43:47.267" v="6549" actId="2696"/>
        <pc:sldMkLst>
          <pc:docMk/>
          <pc:sldMk cId="3191147941" sldId="395"/>
        </pc:sldMkLst>
      </pc:sldChg>
    </pc:docChg>
  </pc:docChgLst>
  <pc:docChgLst>
    <pc:chgData name="Britt Livingston" userId="S::blivingston@enactus.org::12e75a5f-1293-4ed8-bece-48e30f09a299" providerId="AD" clId="Web-{FEEEADF2-0CF8-CE4E-9D8F-39FE33975161}"/>
    <pc:docChg chg="modSld">
      <pc:chgData name="Britt Livingston" userId="S::blivingston@enactus.org::12e75a5f-1293-4ed8-bece-48e30f09a299" providerId="AD" clId="Web-{FEEEADF2-0CF8-CE4E-9D8F-39FE33975161}" dt="2022-09-23T16:16:25.071" v="625" actId="20577"/>
      <pc:docMkLst>
        <pc:docMk/>
      </pc:docMkLst>
      <pc:sldChg chg="modSp modNotes">
        <pc:chgData name="Britt Livingston" userId="S::blivingston@enactus.org::12e75a5f-1293-4ed8-bece-48e30f09a299" providerId="AD" clId="Web-{FEEEADF2-0CF8-CE4E-9D8F-39FE33975161}" dt="2022-09-23T15:58:52.346" v="526" actId="20577"/>
        <pc:sldMkLst>
          <pc:docMk/>
          <pc:sldMk cId="2444415809" sldId="368"/>
        </pc:sldMkLst>
        <pc:spChg chg="mod">
          <ac:chgData name="Britt Livingston" userId="S::blivingston@enactus.org::12e75a5f-1293-4ed8-bece-48e30f09a299" providerId="AD" clId="Web-{FEEEADF2-0CF8-CE4E-9D8F-39FE33975161}" dt="2022-09-23T15:58:52.346" v="526" actId="20577"/>
          <ac:spMkLst>
            <pc:docMk/>
            <pc:sldMk cId="2444415809" sldId="368"/>
            <ac:spMk id="3" creationId="{246146A3-CDFD-46A4-83B6-A736217CF147}"/>
          </ac:spMkLst>
        </pc:spChg>
      </pc:sldChg>
      <pc:sldChg chg="modSp">
        <pc:chgData name="Britt Livingston" userId="S::blivingston@enactus.org::12e75a5f-1293-4ed8-bece-48e30f09a299" providerId="AD" clId="Web-{FEEEADF2-0CF8-CE4E-9D8F-39FE33975161}" dt="2022-09-23T16:16:25.071" v="625" actId="20577"/>
        <pc:sldMkLst>
          <pc:docMk/>
          <pc:sldMk cId="579107374" sldId="380"/>
        </pc:sldMkLst>
        <pc:spChg chg="mod">
          <ac:chgData name="Britt Livingston" userId="S::blivingston@enactus.org::12e75a5f-1293-4ed8-bece-48e30f09a299" providerId="AD" clId="Web-{FEEEADF2-0CF8-CE4E-9D8F-39FE33975161}" dt="2022-09-23T16:16:25.071" v="625" actId="20577"/>
          <ac:spMkLst>
            <pc:docMk/>
            <pc:sldMk cId="579107374" sldId="380"/>
            <ac:spMk id="3" creationId="{64A5A931-44DA-145C-DEE6-0E10FD5B8A78}"/>
          </ac:spMkLst>
        </pc:spChg>
      </pc:sldChg>
    </pc:docChg>
  </pc:docChgLst>
  <pc:docChgLst>
    <pc:chgData name="Britt Livingston" userId="S::blivingston@enactus.org::12e75a5f-1293-4ed8-bece-48e30f09a299" providerId="AD" clId="Web-{44461581-5121-4A11-9281-889BC562880B}"/>
    <pc:docChg chg="modSld">
      <pc:chgData name="Britt Livingston" userId="S::blivingston@enactus.org::12e75a5f-1293-4ed8-bece-48e30f09a299" providerId="AD" clId="Web-{44461581-5121-4A11-9281-889BC562880B}" dt="2022-11-11T20:18:09.049" v="72" actId="20577"/>
      <pc:docMkLst>
        <pc:docMk/>
      </pc:docMkLst>
      <pc:sldChg chg="modSp">
        <pc:chgData name="Britt Livingston" userId="S::blivingston@enactus.org::12e75a5f-1293-4ed8-bece-48e30f09a299" providerId="AD" clId="Web-{44461581-5121-4A11-9281-889BC562880B}" dt="2022-11-11T20:18:09.049" v="72" actId="20577"/>
        <pc:sldMkLst>
          <pc:docMk/>
          <pc:sldMk cId="293752942" sldId="394"/>
        </pc:sldMkLst>
        <pc:spChg chg="mod">
          <ac:chgData name="Britt Livingston" userId="S::blivingston@enactus.org::12e75a5f-1293-4ed8-bece-48e30f09a299" providerId="AD" clId="Web-{44461581-5121-4A11-9281-889BC562880B}" dt="2022-11-11T20:18:09.049" v="72" actId="20577"/>
          <ac:spMkLst>
            <pc:docMk/>
            <pc:sldMk cId="293752942" sldId="394"/>
            <ac:spMk id="2" creationId="{5BFDE8D4-6C81-274F-2341-B542FAC5A410}"/>
          </ac:spMkLst>
        </pc:spChg>
        <pc:spChg chg="mod">
          <ac:chgData name="Britt Livingston" userId="S::blivingston@enactus.org::12e75a5f-1293-4ed8-bece-48e30f09a299" providerId="AD" clId="Web-{44461581-5121-4A11-9281-889BC562880B}" dt="2022-11-11T20:18:04.252" v="69" actId="20577"/>
          <ac:spMkLst>
            <pc:docMk/>
            <pc:sldMk cId="293752942" sldId="394"/>
            <ac:spMk id="3" creationId="{1DBB6F46-D0CF-3EAB-833E-15D3EDAD72F8}"/>
          </ac:spMkLst>
        </pc:spChg>
      </pc:sldChg>
    </pc:docChg>
  </pc:docChgLst>
  <pc:docChgLst>
    <pc:chgData name="Tiffany Galmiche-Burros" userId="S::tgalmiche@enactus.org::ffb94c63-21f9-4c82-878b-81f0fed1cb3f" providerId="AD" clId="Web-{B1C295BD-B56B-44AE-B692-7DB447201107}"/>
    <pc:docChg chg="modSld">
      <pc:chgData name="Tiffany Galmiche-Burros" userId="S::tgalmiche@enactus.org::ffb94c63-21f9-4c82-878b-81f0fed1cb3f" providerId="AD" clId="Web-{B1C295BD-B56B-44AE-B692-7DB447201107}" dt="2022-11-10T16:49:48.479" v="4" actId="20577"/>
      <pc:docMkLst>
        <pc:docMk/>
      </pc:docMkLst>
      <pc:sldChg chg="modSp">
        <pc:chgData name="Tiffany Galmiche-Burros" userId="S::tgalmiche@enactus.org::ffb94c63-21f9-4c82-878b-81f0fed1cb3f" providerId="AD" clId="Web-{B1C295BD-B56B-44AE-B692-7DB447201107}" dt="2022-11-10T16:49:48.479" v="4" actId="20577"/>
        <pc:sldMkLst>
          <pc:docMk/>
          <pc:sldMk cId="3829122647" sldId="342"/>
        </pc:sldMkLst>
        <pc:spChg chg="mod">
          <ac:chgData name="Tiffany Galmiche-Burros" userId="S::tgalmiche@enactus.org::ffb94c63-21f9-4c82-878b-81f0fed1cb3f" providerId="AD" clId="Web-{B1C295BD-B56B-44AE-B692-7DB447201107}" dt="2022-11-10T16:49:48.479" v="4" actId="20577"/>
          <ac:spMkLst>
            <pc:docMk/>
            <pc:sldMk cId="3829122647" sldId="342"/>
            <ac:spMk id="3" creationId="{246146A3-CDFD-46A4-83B6-A736217CF147}"/>
          </ac:spMkLst>
        </pc:spChg>
      </pc:sldChg>
      <pc:sldChg chg="modSp">
        <pc:chgData name="Tiffany Galmiche-Burros" userId="S::tgalmiche@enactus.org::ffb94c63-21f9-4c82-878b-81f0fed1cb3f" providerId="AD" clId="Web-{B1C295BD-B56B-44AE-B692-7DB447201107}" dt="2022-11-10T16:48:55.789" v="3" actId="20577"/>
        <pc:sldMkLst>
          <pc:docMk/>
          <pc:sldMk cId="3736296207" sldId="355"/>
        </pc:sldMkLst>
        <pc:spChg chg="mod">
          <ac:chgData name="Tiffany Galmiche-Burros" userId="S::tgalmiche@enactus.org::ffb94c63-21f9-4c82-878b-81f0fed1cb3f" providerId="AD" clId="Web-{B1C295BD-B56B-44AE-B692-7DB447201107}" dt="2022-11-10T16:48:55.789" v="3" actId="20577"/>
          <ac:spMkLst>
            <pc:docMk/>
            <pc:sldMk cId="3736296207" sldId="355"/>
            <ac:spMk id="7" creationId="{5FA02B23-169A-46FE-9BAC-68CAF6292CC7}"/>
          </ac:spMkLst>
        </pc:spChg>
      </pc:sldChg>
    </pc:docChg>
  </pc:docChgLst>
  <pc:docChgLst>
    <pc:chgData name="Britt Livingston" userId="S::blivingston@enactus.org::12e75a5f-1293-4ed8-bece-48e30f09a299" providerId="AD" clId="Web-{4A1EBAA1-ED56-1030-E5DD-7C6F234A0DB4}"/>
    <pc:docChg chg="modSld">
      <pc:chgData name="Britt Livingston" userId="S::blivingston@enactus.org::12e75a5f-1293-4ed8-bece-48e30f09a299" providerId="AD" clId="Web-{4A1EBAA1-ED56-1030-E5DD-7C6F234A0DB4}" dt="2022-10-08T02:50:35.314" v="4" actId="20577"/>
      <pc:docMkLst>
        <pc:docMk/>
      </pc:docMkLst>
      <pc:sldChg chg="modSp">
        <pc:chgData name="Britt Livingston" userId="S::blivingston@enactus.org::12e75a5f-1293-4ed8-bece-48e30f09a299" providerId="AD" clId="Web-{4A1EBAA1-ED56-1030-E5DD-7C6F234A0DB4}" dt="2022-10-08T02:50:35.314" v="4" actId="20577"/>
        <pc:sldMkLst>
          <pc:docMk/>
          <pc:sldMk cId="579107374" sldId="380"/>
        </pc:sldMkLst>
        <pc:spChg chg="mod">
          <ac:chgData name="Britt Livingston" userId="S::blivingston@enactus.org::12e75a5f-1293-4ed8-bece-48e30f09a299" providerId="AD" clId="Web-{4A1EBAA1-ED56-1030-E5DD-7C6F234A0DB4}" dt="2022-10-08T02:50:35.314" v="4" actId="20577"/>
          <ac:spMkLst>
            <pc:docMk/>
            <pc:sldMk cId="579107374" sldId="380"/>
            <ac:spMk id="3" creationId="{64A5A931-44DA-145C-DEE6-0E10FD5B8A78}"/>
          </ac:spMkLst>
        </pc:spChg>
      </pc:sldChg>
    </pc:docChg>
  </pc:docChgLst>
  <pc:docChgLst>
    <pc:chgData name="Sierra Peterson" userId="S::speterson@enactus.org::39cce7cf-aa9d-44ee-850e-14553a685025" providerId="AD" clId="Web-{90D204E6-9CAC-6C0E-9B55-C5D5AFC9C12E}"/>
    <pc:docChg chg="addSld delSld modSld">
      <pc:chgData name="Sierra Peterson" userId="S::speterson@enactus.org::39cce7cf-aa9d-44ee-850e-14553a685025" providerId="AD" clId="Web-{90D204E6-9CAC-6C0E-9B55-C5D5AFC9C12E}" dt="2022-11-12T02:35:31.591" v="615"/>
      <pc:docMkLst>
        <pc:docMk/>
      </pc:docMkLst>
      <pc:sldChg chg="del">
        <pc:chgData name="Sierra Peterson" userId="S::speterson@enactus.org::39cce7cf-aa9d-44ee-850e-14553a685025" providerId="AD" clId="Web-{90D204E6-9CAC-6C0E-9B55-C5D5AFC9C12E}" dt="2022-11-12T01:42:20.059" v="4"/>
        <pc:sldMkLst>
          <pc:docMk/>
          <pc:sldMk cId="3097261486" sldId="325"/>
        </pc:sldMkLst>
      </pc:sldChg>
      <pc:sldChg chg="modNotes">
        <pc:chgData name="Sierra Peterson" userId="S::speterson@enactus.org::39cce7cf-aa9d-44ee-850e-14553a685025" providerId="AD" clId="Web-{90D204E6-9CAC-6C0E-9B55-C5D5AFC9C12E}" dt="2022-11-12T02:24:53.118" v="343"/>
        <pc:sldMkLst>
          <pc:docMk/>
          <pc:sldMk cId="3781316960" sldId="328"/>
        </pc:sldMkLst>
      </pc:sldChg>
      <pc:sldChg chg="modNotes">
        <pc:chgData name="Sierra Peterson" userId="S::speterson@enactus.org::39cce7cf-aa9d-44ee-850e-14553a685025" providerId="AD" clId="Web-{90D204E6-9CAC-6C0E-9B55-C5D5AFC9C12E}" dt="2022-11-12T02:02:57.181" v="160"/>
        <pc:sldMkLst>
          <pc:docMk/>
          <pc:sldMk cId="3756402720" sldId="337"/>
        </pc:sldMkLst>
      </pc:sldChg>
      <pc:sldChg chg="modNotes">
        <pc:chgData name="Sierra Peterson" userId="S::speterson@enactus.org::39cce7cf-aa9d-44ee-850e-14553a685025" providerId="AD" clId="Web-{90D204E6-9CAC-6C0E-9B55-C5D5AFC9C12E}" dt="2022-11-12T02:02:45.993" v="157"/>
        <pc:sldMkLst>
          <pc:docMk/>
          <pc:sldMk cId="3442712761" sldId="345"/>
        </pc:sldMkLst>
      </pc:sldChg>
      <pc:sldChg chg="modNotes">
        <pc:chgData name="Sierra Peterson" userId="S::speterson@enactus.org::39cce7cf-aa9d-44ee-850e-14553a685025" providerId="AD" clId="Web-{90D204E6-9CAC-6C0E-9B55-C5D5AFC9C12E}" dt="2022-11-12T01:53:39.653" v="150"/>
        <pc:sldMkLst>
          <pc:docMk/>
          <pc:sldMk cId="4025958966" sldId="365"/>
        </pc:sldMkLst>
      </pc:sldChg>
      <pc:sldChg chg="modSp">
        <pc:chgData name="Sierra Peterson" userId="S::speterson@enactus.org::39cce7cf-aa9d-44ee-850e-14553a685025" providerId="AD" clId="Web-{90D204E6-9CAC-6C0E-9B55-C5D5AFC9C12E}" dt="2022-11-12T01:46:52.690" v="71" actId="20577"/>
        <pc:sldMkLst>
          <pc:docMk/>
          <pc:sldMk cId="991648076" sldId="367"/>
        </pc:sldMkLst>
        <pc:spChg chg="mod">
          <ac:chgData name="Sierra Peterson" userId="S::speterson@enactus.org::39cce7cf-aa9d-44ee-850e-14553a685025" providerId="AD" clId="Web-{90D204E6-9CAC-6C0E-9B55-C5D5AFC9C12E}" dt="2022-11-12T01:46:52.690" v="71" actId="20577"/>
          <ac:spMkLst>
            <pc:docMk/>
            <pc:sldMk cId="991648076" sldId="367"/>
            <ac:spMk id="3" creationId="{246146A3-CDFD-46A4-83B6-A736217CF147}"/>
          </ac:spMkLst>
        </pc:spChg>
      </pc:sldChg>
      <pc:sldChg chg="modNotes">
        <pc:chgData name="Sierra Peterson" userId="S::speterson@enactus.org::39cce7cf-aa9d-44ee-850e-14553a685025" providerId="AD" clId="Web-{90D204E6-9CAC-6C0E-9B55-C5D5AFC9C12E}" dt="2022-11-12T02:35:31.591" v="615"/>
        <pc:sldMkLst>
          <pc:docMk/>
          <pc:sldMk cId="817478860" sldId="370"/>
        </pc:sldMkLst>
      </pc:sldChg>
      <pc:sldChg chg="modNotes">
        <pc:chgData name="Sierra Peterson" userId="S::speterson@enactus.org::39cce7cf-aa9d-44ee-850e-14553a685025" providerId="AD" clId="Web-{90D204E6-9CAC-6C0E-9B55-C5D5AFC9C12E}" dt="2022-11-12T01:49:42.366" v="130"/>
        <pc:sldMkLst>
          <pc:docMk/>
          <pc:sldMk cId="2758714309" sldId="371"/>
        </pc:sldMkLst>
      </pc:sldChg>
      <pc:sldChg chg="modNotes">
        <pc:chgData name="Sierra Peterson" userId="S::speterson@enactus.org::39cce7cf-aa9d-44ee-850e-14553a685025" providerId="AD" clId="Web-{90D204E6-9CAC-6C0E-9B55-C5D5AFC9C12E}" dt="2022-11-12T02:03:21.744" v="163"/>
        <pc:sldMkLst>
          <pc:docMk/>
          <pc:sldMk cId="3883247716" sldId="373"/>
        </pc:sldMkLst>
      </pc:sldChg>
      <pc:sldChg chg="modNotes">
        <pc:chgData name="Sierra Peterson" userId="S::speterson@enactus.org::39cce7cf-aa9d-44ee-850e-14553a685025" providerId="AD" clId="Web-{90D204E6-9CAC-6C0E-9B55-C5D5AFC9C12E}" dt="2022-11-12T02:19:08.142" v="170"/>
        <pc:sldMkLst>
          <pc:docMk/>
          <pc:sldMk cId="727614375" sldId="384"/>
        </pc:sldMkLst>
      </pc:sldChg>
      <pc:sldChg chg="modNotes">
        <pc:chgData name="Sierra Peterson" userId="S::speterson@enactus.org::39cce7cf-aa9d-44ee-850e-14553a685025" providerId="AD" clId="Web-{90D204E6-9CAC-6C0E-9B55-C5D5AFC9C12E}" dt="2022-11-12T01:45:10.516" v="29"/>
        <pc:sldMkLst>
          <pc:docMk/>
          <pc:sldMk cId="4199587591" sldId="388"/>
        </pc:sldMkLst>
      </pc:sldChg>
      <pc:sldChg chg="modSp modNotes">
        <pc:chgData name="Sierra Peterson" userId="S::speterson@enactus.org::39cce7cf-aa9d-44ee-850e-14553a685025" providerId="AD" clId="Web-{90D204E6-9CAC-6C0E-9B55-C5D5AFC9C12E}" dt="2022-11-12T01:44:35.874" v="25"/>
        <pc:sldMkLst>
          <pc:docMk/>
          <pc:sldMk cId="293752942" sldId="394"/>
        </pc:sldMkLst>
        <pc:spChg chg="mod">
          <ac:chgData name="Sierra Peterson" userId="S::speterson@enactus.org::39cce7cf-aa9d-44ee-850e-14553a685025" providerId="AD" clId="Web-{90D204E6-9CAC-6C0E-9B55-C5D5AFC9C12E}" dt="2022-11-12T01:44:27.515" v="15" actId="20577"/>
          <ac:spMkLst>
            <pc:docMk/>
            <pc:sldMk cId="293752942" sldId="394"/>
            <ac:spMk id="3" creationId="{1DBB6F46-D0CF-3EAB-833E-15D3EDAD72F8}"/>
          </ac:spMkLst>
        </pc:spChg>
      </pc:sldChg>
      <pc:sldChg chg="modSp new">
        <pc:chgData name="Sierra Peterson" userId="S::speterson@enactus.org::39cce7cf-aa9d-44ee-850e-14553a685025" providerId="AD" clId="Web-{90D204E6-9CAC-6C0E-9B55-C5D5AFC9C12E}" dt="2022-11-12T02:31:11.273" v="545" actId="20577"/>
        <pc:sldMkLst>
          <pc:docMk/>
          <pc:sldMk cId="2870846914" sldId="395"/>
        </pc:sldMkLst>
        <pc:spChg chg="mod">
          <ac:chgData name="Sierra Peterson" userId="S::speterson@enactus.org::39cce7cf-aa9d-44ee-850e-14553a685025" providerId="AD" clId="Web-{90D204E6-9CAC-6C0E-9B55-C5D5AFC9C12E}" dt="2022-11-12T02:31:11.273" v="545" actId="20577"/>
          <ac:spMkLst>
            <pc:docMk/>
            <pc:sldMk cId="2870846914" sldId="395"/>
            <ac:spMk id="3" creationId="{BCD9F062-3C29-A56F-7E3B-BDA037908613}"/>
          </ac:spMkLst>
        </pc:spChg>
      </pc:sldChg>
    </pc:docChg>
  </pc:docChgLst>
  <pc:docChgLst>
    <pc:chgData name="Sierra Peterson" userId="S::speterson@enactus.org::39cce7cf-aa9d-44ee-850e-14553a685025" providerId="AD" clId="Web-{B869AA50-B6E6-3A79-1A24-970DFBB6C409}"/>
    <pc:docChg chg="addSld delSld modSld">
      <pc:chgData name="Sierra Peterson" userId="S::speterson@enactus.org::39cce7cf-aa9d-44ee-850e-14553a685025" providerId="AD" clId="Web-{B869AA50-B6E6-3A79-1A24-970DFBB6C409}" dt="2022-10-05T21:40:41.228" v="2077" actId="20577"/>
      <pc:docMkLst>
        <pc:docMk/>
      </pc:docMkLst>
      <pc:sldChg chg="del">
        <pc:chgData name="Sierra Peterson" userId="S::speterson@enactus.org::39cce7cf-aa9d-44ee-850e-14553a685025" providerId="AD" clId="Web-{B869AA50-B6E6-3A79-1A24-970DFBB6C409}" dt="2022-10-05T21:21:28.701" v="2010"/>
        <pc:sldMkLst>
          <pc:docMk/>
          <pc:sldMk cId="3621052746" sldId="304"/>
        </pc:sldMkLst>
      </pc:sldChg>
      <pc:sldChg chg="del">
        <pc:chgData name="Sierra Peterson" userId="S::speterson@enactus.org::39cce7cf-aa9d-44ee-850e-14553a685025" providerId="AD" clId="Web-{B869AA50-B6E6-3A79-1A24-970DFBB6C409}" dt="2022-10-05T21:30:13.557" v="2015"/>
        <pc:sldMkLst>
          <pc:docMk/>
          <pc:sldMk cId="282875837" sldId="309"/>
        </pc:sldMkLst>
      </pc:sldChg>
      <pc:sldChg chg="delSp modSp">
        <pc:chgData name="Sierra Peterson" userId="S::speterson@enactus.org::39cce7cf-aa9d-44ee-850e-14553a685025" providerId="AD" clId="Web-{B869AA50-B6E6-3A79-1A24-970DFBB6C409}" dt="2022-10-05T19:00:47.524" v="1461"/>
        <pc:sldMkLst>
          <pc:docMk/>
          <pc:sldMk cId="3093083255" sldId="316"/>
        </pc:sldMkLst>
        <pc:spChg chg="mod">
          <ac:chgData name="Sierra Peterson" userId="S::speterson@enactus.org::39cce7cf-aa9d-44ee-850e-14553a685025" providerId="AD" clId="Web-{B869AA50-B6E6-3A79-1A24-970DFBB6C409}" dt="2022-10-05T19:00:33.836" v="1458" actId="1076"/>
          <ac:spMkLst>
            <pc:docMk/>
            <pc:sldMk cId="3093083255" sldId="316"/>
            <ac:spMk id="5" creationId="{116EDD01-5C4F-44AD-9D87-27753B0EB4DC}"/>
          </ac:spMkLst>
        </pc:spChg>
        <pc:picChg chg="mod">
          <ac:chgData name="Sierra Peterson" userId="S::speterson@enactus.org::39cce7cf-aa9d-44ee-850e-14553a685025" providerId="AD" clId="Web-{B869AA50-B6E6-3A79-1A24-970DFBB6C409}" dt="2022-10-05T18:59:15.143" v="1451" actId="14100"/>
          <ac:picMkLst>
            <pc:docMk/>
            <pc:sldMk cId="3093083255" sldId="316"/>
            <ac:picMk id="3" creationId="{4C7A5F2B-323E-712D-6B6E-56C67D56CDB1}"/>
          </ac:picMkLst>
        </pc:picChg>
        <pc:picChg chg="del mod">
          <ac:chgData name="Sierra Peterson" userId="S::speterson@enactus.org::39cce7cf-aa9d-44ee-850e-14553a685025" providerId="AD" clId="Web-{B869AA50-B6E6-3A79-1A24-970DFBB6C409}" dt="2022-10-05T19:00:47.524" v="1461"/>
          <ac:picMkLst>
            <pc:docMk/>
            <pc:sldMk cId="3093083255" sldId="316"/>
            <ac:picMk id="4" creationId="{4FDD1634-22A2-A809-73E4-8785978EFCB1}"/>
          </ac:picMkLst>
        </pc:picChg>
        <pc:picChg chg="del mod">
          <ac:chgData name="Sierra Peterson" userId="S::speterson@enactus.org::39cce7cf-aa9d-44ee-850e-14553a685025" providerId="AD" clId="Web-{B869AA50-B6E6-3A79-1A24-970DFBB6C409}" dt="2022-10-05T18:58:56.611" v="1446"/>
          <ac:picMkLst>
            <pc:docMk/>
            <pc:sldMk cId="3093083255" sldId="316"/>
            <ac:picMk id="4" creationId="{94E50BE2-DB1A-4AC1-8DCB-FED153442F77}"/>
          </ac:picMkLst>
        </pc:picChg>
        <pc:picChg chg="mod">
          <ac:chgData name="Sierra Peterson" userId="S::speterson@enactus.org::39cce7cf-aa9d-44ee-850e-14553a685025" providerId="AD" clId="Web-{B869AA50-B6E6-3A79-1A24-970DFBB6C409}" dt="2022-10-05T19:00:37.242" v="1459" actId="14100"/>
          <ac:picMkLst>
            <pc:docMk/>
            <pc:sldMk cId="3093083255" sldId="316"/>
            <ac:picMk id="6" creationId="{A39F9F6A-4819-6BE7-2E71-7B70BA6DBE31}"/>
          </ac:picMkLst>
        </pc:picChg>
        <pc:picChg chg="del mod">
          <ac:chgData name="Sierra Peterson" userId="S::speterson@enactus.org::39cce7cf-aa9d-44ee-850e-14553a685025" providerId="AD" clId="Web-{B869AA50-B6E6-3A79-1A24-970DFBB6C409}" dt="2022-10-05T19:00:44.946" v="1460"/>
          <ac:picMkLst>
            <pc:docMk/>
            <pc:sldMk cId="3093083255" sldId="316"/>
            <ac:picMk id="7" creationId="{32E77F53-EF1B-CA97-CD85-6604179E411F}"/>
          </ac:picMkLst>
        </pc:picChg>
      </pc:sldChg>
      <pc:sldChg chg="modNotes">
        <pc:chgData name="Sierra Peterson" userId="S::speterson@enactus.org::39cce7cf-aa9d-44ee-850e-14553a685025" providerId="AD" clId="Web-{B869AA50-B6E6-3A79-1A24-970DFBB6C409}" dt="2022-10-05T21:23:10.469" v="2014"/>
        <pc:sldMkLst>
          <pc:docMk/>
          <pc:sldMk cId="88054528" sldId="331"/>
        </pc:sldMkLst>
      </pc:sldChg>
      <pc:sldChg chg="modNotes">
        <pc:chgData name="Sierra Peterson" userId="S::speterson@enactus.org::39cce7cf-aa9d-44ee-850e-14553a685025" providerId="AD" clId="Web-{B869AA50-B6E6-3A79-1A24-970DFBB6C409}" dt="2022-10-05T18:53:25.152" v="1436"/>
        <pc:sldMkLst>
          <pc:docMk/>
          <pc:sldMk cId="151666098" sldId="332"/>
        </pc:sldMkLst>
      </pc:sldChg>
      <pc:sldChg chg="modNotes">
        <pc:chgData name="Sierra Peterson" userId="S::speterson@enactus.org::39cce7cf-aa9d-44ee-850e-14553a685025" providerId="AD" clId="Web-{B869AA50-B6E6-3A79-1A24-970DFBB6C409}" dt="2022-10-05T19:17:04.976" v="1663"/>
        <pc:sldMkLst>
          <pc:docMk/>
          <pc:sldMk cId="4028932551" sldId="334"/>
        </pc:sldMkLst>
      </pc:sldChg>
      <pc:sldChg chg="modNotes">
        <pc:chgData name="Sierra Peterson" userId="S::speterson@enactus.org::39cce7cf-aa9d-44ee-850e-14553a685025" providerId="AD" clId="Web-{B869AA50-B6E6-3A79-1A24-970DFBB6C409}" dt="2022-10-05T19:17:57.589" v="1766"/>
        <pc:sldMkLst>
          <pc:docMk/>
          <pc:sldMk cId="4043829883" sldId="335"/>
        </pc:sldMkLst>
      </pc:sldChg>
      <pc:sldChg chg="modNotes">
        <pc:chgData name="Sierra Peterson" userId="S::speterson@enactus.org::39cce7cf-aa9d-44ee-850e-14553a685025" providerId="AD" clId="Web-{B869AA50-B6E6-3A79-1A24-970DFBB6C409}" dt="2022-10-05T18:34:06.173" v="1181"/>
        <pc:sldMkLst>
          <pc:docMk/>
          <pc:sldMk cId="2897594364" sldId="341"/>
        </pc:sldMkLst>
      </pc:sldChg>
      <pc:sldChg chg="modNotes">
        <pc:chgData name="Sierra Peterson" userId="S::speterson@enactus.org::39cce7cf-aa9d-44ee-850e-14553a685025" providerId="AD" clId="Web-{B869AA50-B6E6-3A79-1A24-970DFBB6C409}" dt="2022-10-05T19:16:48.428" v="1646"/>
        <pc:sldMkLst>
          <pc:docMk/>
          <pc:sldMk cId="3829122647" sldId="342"/>
        </pc:sldMkLst>
      </pc:sldChg>
      <pc:sldChg chg="del modNotes">
        <pc:chgData name="Sierra Peterson" userId="S::speterson@enactus.org::39cce7cf-aa9d-44ee-850e-14553a685025" providerId="AD" clId="Web-{B869AA50-B6E6-3A79-1A24-970DFBB6C409}" dt="2022-10-05T18:24:35.496" v="677"/>
        <pc:sldMkLst>
          <pc:docMk/>
          <pc:sldMk cId="2273031295" sldId="350"/>
        </pc:sldMkLst>
      </pc:sldChg>
      <pc:sldChg chg="addSp modSp modNotes">
        <pc:chgData name="Sierra Peterson" userId="S::speterson@enactus.org::39cce7cf-aa9d-44ee-850e-14553a685025" providerId="AD" clId="Web-{B869AA50-B6E6-3A79-1A24-970DFBB6C409}" dt="2022-10-05T21:19:26.980" v="1984"/>
        <pc:sldMkLst>
          <pc:docMk/>
          <pc:sldMk cId="1816138995" sldId="351"/>
        </pc:sldMkLst>
        <pc:spChg chg="add mod">
          <ac:chgData name="Sierra Peterson" userId="S::speterson@enactus.org::39cce7cf-aa9d-44ee-850e-14553a685025" providerId="AD" clId="Web-{B869AA50-B6E6-3A79-1A24-970DFBB6C409}" dt="2022-10-05T18:26:01.361" v="724" actId="1076"/>
          <ac:spMkLst>
            <pc:docMk/>
            <pc:sldMk cId="1816138995" sldId="351"/>
            <ac:spMk id="5" creationId="{A1FAD80B-F3A8-8600-5F52-518E83F2D924}"/>
          </ac:spMkLst>
        </pc:spChg>
      </pc:sldChg>
      <pc:sldChg chg="modSp modNotes">
        <pc:chgData name="Sierra Peterson" userId="S::speterson@enactus.org::39cce7cf-aa9d-44ee-850e-14553a685025" providerId="AD" clId="Web-{B869AA50-B6E6-3A79-1A24-970DFBB6C409}" dt="2022-10-05T18:27:12.803" v="807"/>
        <pc:sldMkLst>
          <pc:docMk/>
          <pc:sldMk cId="3576609934" sldId="352"/>
        </pc:sldMkLst>
        <pc:spChg chg="mod">
          <ac:chgData name="Sierra Peterson" userId="S::speterson@enactus.org::39cce7cf-aa9d-44ee-850e-14553a685025" providerId="AD" clId="Web-{B869AA50-B6E6-3A79-1A24-970DFBB6C409}" dt="2022-10-05T18:27:08.412" v="783" actId="20577"/>
          <ac:spMkLst>
            <pc:docMk/>
            <pc:sldMk cId="3576609934" sldId="352"/>
            <ac:spMk id="5" creationId="{751FB841-3006-4CB9-B219-277463090098}"/>
          </ac:spMkLst>
        </pc:spChg>
      </pc:sldChg>
      <pc:sldChg chg="mod modShow modNotes">
        <pc:chgData name="Sierra Peterson" userId="S::speterson@enactus.org::39cce7cf-aa9d-44ee-850e-14553a685025" providerId="AD" clId="Web-{B869AA50-B6E6-3A79-1A24-970DFBB6C409}" dt="2022-10-05T21:22:16.781" v="2011"/>
        <pc:sldMkLst>
          <pc:docMk/>
          <pc:sldMk cId="273082364" sldId="354"/>
        </pc:sldMkLst>
      </pc:sldChg>
      <pc:sldChg chg="modNotes">
        <pc:chgData name="Sierra Peterson" userId="S::speterson@enactus.org::39cce7cf-aa9d-44ee-850e-14553a685025" providerId="AD" clId="Web-{B869AA50-B6E6-3A79-1A24-970DFBB6C409}" dt="2022-10-05T18:39:48.648" v="1255"/>
        <pc:sldMkLst>
          <pc:docMk/>
          <pc:sldMk cId="3736296207" sldId="355"/>
        </pc:sldMkLst>
      </pc:sldChg>
      <pc:sldChg chg="modSp modNotes">
        <pc:chgData name="Sierra Peterson" userId="S::speterson@enactus.org::39cce7cf-aa9d-44ee-850e-14553a685025" providerId="AD" clId="Web-{B869AA50-B6E6-3A79-1A24-970DFBB6C409}" dt="2022-10-05T21:21:11.248" v="2009"/>
        <pc:sldMkLst>
          <pc:docMk/>
          <pc:sldMk cId="3168717588" sldId="356"/>
        </pc:sldMkLst>
        <pc:spChg chg="mod">
          <ac:chgData name="Sierra Peterson" userId="S::speterson@enactus.org::39cce7cf-aa9d-44ee-850e-14553a685025" providerId="AD" clId="Web-{B869AA50-B6E6-3A79-1A24-970DFBB6C409}" dt="2022-10-05T18:48:04.132" v="1319" actId="20577"/>
          <ac:spMkLst>
            <pc:docMk/>
            <pc:sldMk cId="3168717588" sldId="356"/>
            <ac:spMk id="4" creationId="{9E027AAD-EC70-409D-A013-D56936D3882D}"/>
          </ac:spMkLst>
        </pc:spChg>
      </pc:sldChg>
      <pc:sldChg chg="modSp modNotes">
        <pc:chgData name="Sierra Peterson" userId="S::speterson@enactus.org::39cce7cf-aa9d-44ee-850e-14553a685025" providerId="AD" clId="Web-{B869AA50-B6E6-3A79-1A24-970DFBB6C409}" dt="2022-10-05T21:08:03.417" v="1775" actId="20577"/>
        <pc:sldMkLst>
          <pc:docMk/>
          <pc:sldMk cId="3049963527" sldId="362"/>
        </pc:sldMkLst>
        <pc:spChg chg="mod">
          <ac:chgData name="Sierra Peterson" userId="S::speterson@enactus.org::39cce7cf-aa9d-44ee-850e-14553a685025" providerId="AD" clId="Web-{B869AA50-B6E6-3A79-1A24-970DFBB6C409}" dt="2022-10-05T21:08:03.417" v="1775" actId="20577"/>
          <ac:spMkLst>
            <pc:docMk/>
            <pc:sldMk cId="3049963527" sldId="362"/>
            <ac:spMk id="3" creationId="{246146A3-CDFD-46A4-83B6-A736217CF147}"/>
          </ac:spMkLst>
        </pc:spChg>
      </pc:sldChg>
      <pc:sldChg chg="modSp modNotes">
        <pc:chgData name="Sierra Peterson" userId="S::speterson@enactus.org::39cce7cf-aa9d-44ee-850e-14553a685025" providerId="AD" clId="Web-{B869AA50-B6E6-3A79-1A24-970DFBB6C409}" dt="2022-10-05T18:19:49.853" v="602"/>
        <pc:sldMkLst>
          <pc:docMk/>
          <pc:sldMk cId="3565681844" sldId="363"/>
        </pc:sldMkLst>
        <pc:spChg chg="mod">
          <ac:chgData name="Sierra Peterson" userId="S::speterson@enactus.org::39cce7cf-aa9d-44ee-850e-14553a685025" providerId="AD" clId="Web-{B869AA50-B6E6-3A79-1A24-970DFBB6C409}" dt="2022-10-05T18:18:29.364" v="437" actId="20577"/>
          <ac:spMkLst>
            <pc:docMk/>
            <pc:sldMk cId="3565681844" sldId="363"/>
            <ac:spMk id="3" creationId="{246146A3-CDFD-46A4-83B6-A736217CF147}"/>
          </ac:spMkLst>
        </pc:spChg>
      </pc:sldChg>
      <pc:sldChg chg="modNotes">
        <pc:chgData name="Sierra Peterson" userId="S::speterson@enactus.org::39cce7cf-aa9d-44ee-850e-14553a685025" providerId="AD" clId="Web-{B869AA50-B6E6-3A79-1A24-970DFBB6C409}" dt="2022-10-05T21:09:04.106" v="1795"/>
        <pc:sldMkLst>
          <pc:docMk/>
          <pc:sldMk cId="160022895" sldId="364"/>
        </pc:sldMkLst>
      </pc:sldChg>
      <pc:sldChg chg="modNotes">
        <pc:chgData name="Sierra Peterson" userId="S::speterson@enactus.org::39cce7cf-aa9d-44ee-850e-14553a685025" providerId="AD" clId="Web-{B869AA50-B6E6-3A79-1A24-970DFBB6C409}" dt="2022-10-05T21:08:31.481" v="1776"/>
        <pc:sldMkLst>
          <pc:docMk/>
          <pc:sldMk cId="991648076" sldId="367"/>
        </pc:sldMkLst>
      </pc:sldChg>
      <pc:sldChg chg="modNotes">
        <pc:chgData name="Sierra Peterson" userId="S::speterson@enactus.org::39cce7cf-aa9d-44ee-850e-14553a685025" providerId="AD" clId="Web-{B869AA50-B6E6-3A79-1A24-970DFBB6C409}" dt="2022-10-05T19:05:47.387" v="1487"/>
        <pc:sldMkLst>
          <pc:docMk/>
          <pc:sldMk cId="817478860" sldId="370"/>
        </pc:sldMkLst>
      </pc:sldChg>
      <pc:sldChg chg="modNotes">
        <pc:chgData name="Sierra Peterson" userId="S::speterson@enactus.org::39cce7cf-aa9d-44ee-850e-14553a685025" providerId="AD" clId="Web-{B869AA50-B6E6-3A79-1A24-970DFBB6C409}" dt="2022-10-05T19:07:33.893" v="1564"/>
        <pc:sldMkLst>
          <pc:docMk/>
          <pc:sldMk cId="2380857947" sldId="374"/>
        </pc:sldMkLst>
      </pc:sldChg>
      <pc:sldChg chg="modNotes">
        <pc:chgData name="Sierra Peterson" userId="S::speterson@enactus.org::39cce7cf-aa9d-44ee-850e-14553a685025" providerId="AD" clId="Web-{B869AA50-B6E6-3A79-1A24-970DFBB6C409}" dt="2022-10-05T21:33:22.171" v="2051"/>
        <pc:sldMkLst>
          <pc:docMk/>
          <pc:sldMk cId="4260065451" sldId="375"/>
        </pc:sldMkLst>
      </pc:sldChg>
      <pc:sldChg chg="modNotes">
        <pc:chgData name="Sierra Peterson" userId="S::speterson@enactus.org::39cce7cf-aa9d-44ee-850e-14553a685025" providerId="AD" clId="Web-{B869AA50-B6E6-3A79-1A24-970DFBB6C409}" dt="2022-10-05T21:40:22.649" v="2059"/>
        <pc:sldMkLst>
          <pc:docMk/>
          <pc:sldMk cId="916384319" sldId="376"/>
        </pc:sldMkLst>
      </pc:sldChg>
      <pc:sldChg chg="modSp">
        <pc:chgData name="Sierra Peterson" userId="S::speterson@enactus.org::39cce7cf-aa9d-44ee-850e-14553a685025" providerId="AD" clId="Web-{B869AA50-B6E6-3A79-1A24-970DFBB6C409}" dt="2022-10-05T18:56:57.463" v="1445" actId="1076"/>
        <pc:sldMkLst>
          <pc:docMk/>
          <pc:sldMk cId="3316765635" sldId="378"/>
        </pc:sldMkLst>
        <pc:spChg chg="mod">
          <ac:chgData name="Sierra Peterson" userId="S::speterson@enactus.org::39cce7cf-aa9d-44ee-850e-14553a685025" providerId="AD" clId="Web-{B869AA50-B6E6-3A79-1A24-970DFBB6C409}" dt="2022-10-05T18:56:57.463" v="1445" actId="1076"/>
          <ac:spMkLst>
            <pc:docMk/>
            <pc:sldMk cId="3316765635" sldId="378"/>
            <ac:spMk id="4" creationId="{02BBB501-1FE5-4867-5F8C-479149F10F5A}"/>
          </ac:spMkLst>
        </pc:spChg>
      </pc:sldChg>
      <pc:sldChg chg="modNotes">
        <pc:chgData name="Sierra Peterson" userId="S::speterson@enactus.org::39cce7cf-aa9d-44ee-850e-14553a685025" providerId="AD" clId="Web-{B869AA50-B6E6-3A79-1A24-970DFBB6C409}" dt="2022-10-05T21:13:12.393" v="1902"/>
        <pc:sldMkLst>
          <pc:docMk/>
          <pc:sldMk cId="579107374" sldId="380"/>
        </pc:sldMkLst>
      </pc:sldChg>
      <pc:sldChg chg="modSp">
        <pc:chgData name="Sierra Peterson" userId="S::speterson@enactus.org::39cce7cf-aa9d-44ee-850e-14553a685025" providerId="AD" clId="Web-{B869AA50-B6E6-3A79-1A24-970DFBB6C409}" dt="2022-10-05T21:18:00.119" v="1972" actId="20577"/>
        <pc:sldMkLst>
          <pc:docMk/>
          <pc:sldMk cId="2561828508" sldId="383"/>
        </pc:sldMkLst>
        <pc:spChg chg="mod">
          <ac:chgData name="Sierra Peterson" userId="S::speterson@enactus.org::39cce7cf-aa9d-44ee-850e-14553a685025" providerId="AD" clId="Web-{B869AA50-B6E6-3A79-1A24-970DFBB6C409}" dt="2022-10-05T21:18:00.119" v="1972" actId="20577"/>
          <ac:spMkLst>
            <pc:docMk/>
            <pc:sldMk cId="2561828508" sldId="383"/>
            <ac:spMk id="3" creationId="{41E60262-080E-BA2B-3E4A-5B2506CC5D19}"/>
          </ac:spMkLst>
        </pc:spChg>
      </pc:sldChg>
      <pc:sldChg chg="modNotes">
        <pc:chgData name="Sierra Peterson" userId="S::speterson@enactus.org::39cce7cf-aa9d-44ee-850e-14553a685025" providerId="AD" clId="Web-{B869AA50-B6E6-3A79-1A24-970DFBB6C409}" dt="2022-10-05T18:25:15.452" v="705"/>
        <pc:sldMkLst>
          <pc:docMk/>
          <pc:sldMk cId="727614375" sldId="384"/>
        </pc:sldMkLst>
      </pc:sldChg>
      <pc:sldChg chg="modNotes">
        <pc:chgData name="Sierra Peterson" userId="S::speterson@enactus.org::39cce7cf-aa9d-44ee-850e-14553a685025" providerId="AD" clId="Web-{B869AA50-B6E6-3A79-1A24-970DFBB6C409}" dt="2022-10-05T18:22:23.597" v="650"/>
        <pc:sldMkLst>
          <pc:docMk/>
          <pc:sldMk cId="1917666666" sldId="385"/>
        </pc:sldMkLst>
      </pc:sldChg>
      <pc:sldChg chg="del">
        <pc:chgData name="Sierra Peterson" userId="S::speterson@enactus.org::39cce7cf-aa9d-44ee-850e-14553a685025" providerId="AD" clId="Web-{B869AA50-B6E6-3A79-1A24-970DFBB6C409}" dt="2022-10-05T18:47:41.646" v="1298"/>
        <pc:sldMkLst>
          <pc:docMk/>
          <pc:sldMk cId="566915758" sldId="386"/>
        </pc:sldMkLst>
      </pc:sldChg>
      <pc:sldChg chg="modNotes">
        <pc:chgData name="Sierra Peterson" userId="S::speterson@enactus.org::39cce7cf-aa9d-44ee-850e-14553a685025" providerId="AD" clId="Web-{B869AA50-B6E6-3A79-1A24-970DFBB6C409}" dt="2022-10-05T19:07:12.908" v="1496"/>
        <pc:sldMkLst>
          <pc:docMk/>
          <pc:sldMk cId="1687971996" sldId="387"/>
        </pc:sldMkLst>
      </pc:sldChg>
      <pc:sldChg chg="modNotes">
        <pc:chgData name="Sierra Peterson" userId="S::speterson@enactus.org::39cce7cf-aa9d-44ee-850e-14553a685025" providerId="AD" clId="Web-{B869AA50-B6E6-3A79-1A24-970DFBB6C409}" dt="2022-10-05T21:09:31.591" v="1832"/>
        <pc:sldMkLst>
          <pc:docMk/>
          <pc:sldMk cId="3301519824" sldId="389"/>
        </pc:sldMkLst>
      </pc:sldChg>
      <pc:sldChg chg="modNotes">
        <pc:chgData name="Sierra Peterson" userId="S::speterson@enactus.org::39cce7cf-aa9d-44ee-850e-14553a685025" providerId="AD" clId="Web-{B869AA50-B6E6-3A79-1A24-970DFBB6C409}" dt="2022-10-05T18:16:32.747" v="270"/>
        <pc:sldMkLst>
          <pc:docMk/>
          <pc:sldMk cId="2649655135" sldId="392"/>
        </pc:sldMkLst>
      </pc:sldChg>
      <pc:sldChg chg="modSp new">
        <pc:chgData name="Sierra Peterson" userId="S::speterson@enactus.org::39cce7cf-aa9d-44ee-850e-14553a685025" providerId="AD" clId="Web-{B869AA50-B6E6-3A79-1A24-970DFBB6C409}" dt="2022-10-05T21:40:41.228" v="2077" actId="20577"/>
        <pc:sldMkLst>
          <pc:docMk/>
          <pc:sldMk cId="1621128310" sldId="393"/>
        </pc:sldMkLst>
        <pc:spChg chg="mod">
          <ac:chgData name="Sierra Peterson" userId="S::speterson@enactus.org::39cce7cf-aa9d-44ee-850e-14553a685025" providerId="AD" clId="Web-{B869AA50-B6E6-3A79-1A24-970DFBB6C409}" dt="2022-10-05T21:40:34.087" v="2070" actId="20577"/>
          <ac:spMkLst>
            <pc:docMk/>
            <pc:sldMk cId="1621128310" sldId="393"/>
            <ac:spMk id="2" creationId="{7E0BBA00-787A-FAC0-12F7-9B9754B7003D}"/>
          </ac:spMkLst>
        </pc:spChg>
        <pc:spChg chg="mod">
          <ac:chgData name="Sierra Peterson" userId="S::speterson@enactus.org::39cce7cf-aa9d-44ee-850e-14553a685025" providerId="AD" clId="Web-{B869AA50-B6E6-3A79-1A24-970DFBB6C409}" dt="2022-10-05T21:40:41.228" v="2077" actId="20577"/>
          <ac:spMkLst>
            <pc:docMk/>
            <pc:sldMk cId="1621128310" sldId="393"/>
            <ac:spMk id="3" creationId="{6B70A10E-E146-33B1-53A8-9832A1D46BD5}"/>
          </ac:spMkLst>
        </pc:spChg>
      </pc:sldChg>
    </pc:docChg>
  </pc:docChgLst>
  <pc:docChgLst>
    <pc:chgData name="Britt Livingston" userId="S::blivingston@enactus.org::12e75a5f-1293-4ed8-bece-48e30f09a299" providerId="AD" clId="Web-{56482D70-A5AB-4D26-BD5C-B612F364E10B}"/>
    <pc:docChg chg="modSld sldOrd">
      <pc:chgData name="Britt Livingston" userId="S::blivingston@enactus.org::12e75a5f-1293-4ed8-bece-48e30f09a299" providerId="AD" clId="Web-{56482D70-A5AB-4D26-BD5C-B612F364E10B}" dt="2022-11-10T18:52:31.516" v="361"/>
      <pc:docMkLst>
        <pc:docMk/>
      </pc:docMkLst>
      <pc:sldChg chg="modNotes">
        <pc:chgData name="Britt Livingston" userId="S::blivingston@enactus.org::12e75a5f-1293-4ed8-bece-48e30f09a299" providerId="AD" clId="Web-{56482D70-A5AB-4D26-BD5C-B612F364E10B}" dt="2022-11-10T18:52:31.516" v="361"/>
        <pc:sldMkLst>
          <pc:docMk/>
          <pc:sldMk cId="3781316960" sldId="328"/>
        </pc:sldMkLst>
      </pc:sldChg>
      <pc:sldChg chg="ord">
        <pc:chgData name="Britt Livingston" userId="S::blivingston@enactus.org::12e75a5f-1293-4ed8-bece-48e30f09a299" providerId="AD" clId="Web-{56482D70-A5AB-4D26-BD5C-B612F364E10B}" dt="2022-11-10T18:06:18.292" v="0"/>
        <pc:sldMkLst>
          <pc:docMk/>
          <pc:sldMk cId="4028932551" sldId="334"/>
        </pc:sldMkLst>
      </pc:sldChg>
      <pc:sldChg chg="modNotes">
        <pc:chgData name="Britt Livingston" userId="S::blivingston@enactus.org::12e75a5f-1293-4ed8-bece-48e30f09a299" providerId="AD" clId="Web-{56482D70-A5AB-4D26-BD5C-B612F364E10B}" dt="2022-11-10T18:35:44.017" v="286"/>
        <pc:sldMkLst>
          <pc:docMk/>
          <pc:sldMk cId="3442712761" sldId="345"/>
        </pc:sldMkLst>
      </pc:sldChg>
      <pc:sldChg chg="modSp modNotes">
        <pc:chgData name="Britt Livingston" userId="S::blivingston@enactus.org::12e75a5f-1293-4ed8-bece-48e30f09a299" providerId="AD" clId="Web-{56482D70-A5AB-4D26-BD5C-B612F364E10B}" dt="2022-11-10T18:12:14.881" v="8"/>
        <pc:sldMkLst>
          <pc:docMk/>
          <pc:sldMk cId="3565681844" sldId="363"/>
        </pc:sldMkLst>
        <pc:spChg chg="mod">
          <ac:chgData name="Britt Livingston" userId="S::blivingston@enactus.org::12e75a5f-1293-4ed8-bece-48e30f09a299" providerId="AD" clId="Web-{56482D70-A5AB-4D26-BD5C-B612F364E10B}" dt="2022-11-10T18:09:48.814" v="4" actId="20577"/>
          <ac:spMkLst>
            <pc:docMk/>
            <pc:sldMk cId="3565681844" sldId="363"/>
            <ac:spMk id="3" creationId="{246146A3-CDFD-46A4-83B6-A736217CF147}"/>
          </ac:spMkLst>
        </pc:spChg>
      </pc:sldChg>
      <pc:sldChg chg="modSp modNotes">
        <pc:chgData name="Britt Livingston" userId="S::blivingston@enactus.org::12e75a5f-1293-4ed8-bece-48e30f09a299" providerId="AD" clId="Web-{56482D70-A5AB-4D26-BD5C-B612F364E10B}" dt="2022-11-10T18:16:21.951" v="100" actId="1076"/>
        <pc:sldMkLst>
          <pc:docMk/>
          <pc:sldMk cId="160022895" sldId="364"/>
        </pc:sldMkLst>
        <pc:spChg chg="mod">
          <ac:chgData name="Britt Livingston" userId="S::blivingston@enactus.org::12e75a5f-1293-4ed8-bece-48e30f09a299" providerId="AD" clId="Web-{56482D70-A5AB-4D26-BD5C-B612F364E10B}" dt="2022-11-10T18:16:19.888" v="99" actId="20577"/>
          <ac:spMkLst>
            <pc:docMk/>
            <pc:sldMk cId="160022895" sldId="364"/>
            <ac:spMk id="3" creationId="{246146A3-CDFD-46A4-83B6-A736217CF147}"/>
          </ac:spMkLst>
        </pc:spChg>
        <pc:picChg chg="mod">
          <ac:chgData name="Britt Livingston" userId="S::blivingston@enactus.org::12e75a5f-1293-4ed8-bece-48e30f09a299" providerId="AD" clId="Web-{56482D70-A5AB-4D26-BD5C-B612F364E10B}" dt="2022-11-10T18:16:21.951" v="100" actId="1076"/>
          <ac:picMkLst>
            <pc:docMk/>
            <pc:sldMk cId="160022895" sldId="364"/>
            <ac:picMk id="5" creationId="{5BD80D2E-D6A9-6DE0-FC77-D14E221E0FB1}"/>
          </ac:picMkLst>
        </pc:picChg>
      </pc:sldChg>
      <pc:sldChg chg="modNotes">
        <pc:chgData name="Britt Livingston" userId="S::blivingston@enactus.org::12e75a5f-1293-4ed8-bece-48e30f09a299" providerId="AD" clId="Web-{56482D70-A5AB-4D26-BD5C-B612F364E10B}" dt="2022-11-10T18:41:02.620" v="352"/>
        <pc:sldMkLst>
          <pc:docMk/>
          <pc:sldMk cId="3212236585" sldId="372"/>
        </pc:sldMkLst>
      </pc:sldChg>
      <pc:sldChg chg="modNotes">
        <pc:chgData name="Britt Livingston" userId="S::blivingston@enactus.org::12e75a5f-1293-4ed8-bece-48e30f09a299" providerId="AD" clId="Web-{56482D70-A5AB-4D26-BD5C-B612F364E10B}" dt="2022-11-10T18:28:47.864" v="279"/>
        <pc:sldMkLst>
          <pc:docMk/>
          <pc:sldMk cId="3299678281" sldId="381"/>
        </pc:sldMkLst>
      </pc:sldChg>
    </pc:docChg>
  </pc:docChgLst>
  <pc:docChgLst>
    <pc:chgData name="Hannah Swiers" userId="6fab7dd0-413d-417e-bce7-c559ea95e74f" providerId="ADAL" clId="{5A567298-7FD1-4D59-B0EF-75F4F01F6687}"/>
    <pc:docChg chg="undo custSel addSld delSld modSld sldOrd">
      <pc:chgData name="Hannah Swiers" userId="6fab7dd0-413d-417e-bce7-c559ea95e74f" providerId="ADAL" clId="{5A567298-7FD1-4D59-B0EF-75F4F01F6687}" dt="2022-10-06T14:27:25.900" v="4844" actId="20577"/>
      <pc:docMkLst>
        <pc:docMk/>
      </pc:docMkLst>
      <pc:sldChg chg="modNotesTx">
        <pc:chgData name="Hannah Swiers" userId="6fab7dd0-413d-417e-bce7-c559ea95e74f" providerId="ADAL" clId="{5A567298-7FD1-4D59-B0EF-75F4F01F6687}" dt="2022-10-06T14:27:25.900" v="4844" actId="20577"/>
        <pc:sldMkLst>
          <pc:docMk/>
          <pc:sldMk cId="2352863156" sldId="256"/>
        </pc:sldMkLst>
      </pc:sldChg>
      <pc:sldChg chg="del">
        <pc:chgData name="Hannah Swiers" userId="6fab7dd0-413d-417e-bce7-c559ea95e74f" providerId="ADAL" clId="{5A567298-7FD1-4D59-B0EF-75F4F01F6687}" dt="2022-09-23T16:47:33.487" v="2385" actId="47"/>
        <pc:sldMkLst>
          <pc:docMk/>
          <pc:sldMk cId="3185838026" sldId="289"/>
        </pc:sldMkLst>
      </pc:sldChg>
      <pc:sldChg chg="del">
        <pc:chgData name="Hannah Swiers" userId="6fab7dd0-413d-417e-bce7-c559ea95e74f" providerId="ADAL" clId="{5A567298-7FD1-4D59-B0EF-75F4F01F6687}" dt="2022-09-23T16:49:31.372" v="2388" actId="47"/>
        <pc:sldMkLst>
          <pc:docMk/>
          <pc:sldMk cId="986049717" sldId="313"/>
        </pc:sldMkLst>
      </pc:sldChg>
      <pc:sldChg chg="modSp mod">
        <pc:chgData name="Hannah Swiers" userId="6fab7dd0-413d-417e-bce7-c559ea95e74f" providerId="ADAL" clId="{5A567298-7FD1-4D59-B0EF-75F4F01F6687}" dt="2022-09-23T16:49:21.009" v="2387" actId="20577"/>
        <pc:sldMkLst>
          <pc:docMk/>
          <pc:sldMk cId="3093083255" sldId="316"/>
        </pc:sldMkLst>
        <pc:spChg chg="mod">
          <ac:chgData name="Hannah Swiers" userId="6fab7dd0-413d-417e-bce7-c559ea95e74f" providerId="ADAL" clId="{5A567298-7FD1-4D59-B0EF-75F4F01F6687}" dt="2022-09-23T16:49:21.009" v="2387" actId="20577"/>
          <ac:spMkLst>
            <pc:docMk/>
            <pc:sldMk cId="3093083255" sldId="316"/>
            <ac:spMk id="9" creationId="{32A697F3-36EE-453C-8683-D55F97A5EDF6}"/>
          </ac:spMkLst>
        </pc:spChg>
      </pc:sldChg>
      <pc:sldChg chg="modSp mod">
        <pc:chgData name="Hannah Swiers" userId="6fab7dd0-413d-417e-bce7-c559ea95e74f" providerId="ADAL" clId="{5A567298-7FD1-4D59-B0EF-75F4F01F6687}" dt="2022-10-04T18:13:15.209" v="3368" actId="20577"/>
        <pc:sldMkLst>
          <pc:docMk/>
          <pc:sldMk cId="4043829883" sldId="335"/>
        </pc:sldMkLst>
        <pc:spChg chg="mod">
          <ac:chgData name="Hannah Swiers" userId="6fab7dd0-413d-417e-bce7-c559ea95e74f" providerId="ADAL" clId="{5A567298-7FD1-4D59-B0EF-75F4F01F6687}" dt="2022-10-04T18:13:15.209" v="3368" actId="20577"/>
          <ac:spMkLst>
            <pc:docMk/>
            <pc:sldMk cId="4043829883" sldId="335"/>
            <ac:spMk id="3" creationId="{246146A3-CDFD-46A4-83B6-A736217CF147}"/>
          </ac:spMkLst>
        </pc:spChg>
      </pc:sldChg>
      <pc:sldChg chg="modSp mod">
        <pc:chgData name="Hannah Swiers" userId="6fab7dd0-413d-417e-bce7-c559ea95e74f" providerId="ADAL" clId="{5A567298-7FD1-4D59-B0EF-75F4F01F6687}" dt="2022-09-23T16:43:24.636" v="2282" actId="20577"/>
        <pc:sldMkLst>
          <pc:docMk/>
          <pc:sldMk cId="2897594364" sldId="341"/>
        </pc:sldMkLst>
        <pc:spChg chg="mod">
          <ac:chgData name="Hannah Swiers" userId="6fab7dd0-413d-417e-bce7-c559ea95e74f" providerId="ADAL" clId="{5A567298-7FD1-4D59-B0EF-75F4F01F6687}" dt="2022-09-23T16:43:24.636" v="2282" actId="20577"/>
          <ac:spMkLst>
            <pc:docMk/>
            <pc:sldMk cId="2897594364" sldId="341"/>
            <ac:spMk id="3" creationId="{246146A3-CDFD-46A4-83B6-A736217CF147}"/>
          </ac:spMkLst>
        </pc:spChg>
      </pc:sldChg>
      <pc:sldChg chg="addSp modSp mod">
        <pc:chgData name="Hannah Swiers" userId="6fab7dd0-413d-417e-bce7-c559ea95e74f" providerId="ADAL" clId="{5A567298-7FD1-4D59-B0EF-75F4F01F6687}" dt="2022-10-05T14:47:22.180" v="4276" actId="113"/>
        <pc:sldMkLst>
          <pc:docMk/>
          <pc:sldMk cId="3829122647" sldId="342"/>
        </pc:sldMkLst>
        <pc:spChg chg="mod">
          <ac:chgData name="Hannah Swiers" userId="6fab7dd0-413d-417e-bce7-c559ea95e74f" providerId="ADAL" clId="{5A567298-7FD1-4D59-B0EF-75F4F01F6687}" dt="2022-10-05T14:46:18.482" v="4265" actId="20577"/>
          <ac:spMkLst>
            <pc:docMk/>
            <pc:sldMk cId="3829122647" sldId="342"/>
            <ac:spMk id="3" creationId="{246146A3-CDFD-46A4-83B6-A736217CF147}"/>
          </ac:spMkLst>
        </pc:spChg>
        <pc:spChg chg="add mod">
          <ac:chgData name="Hannah Swiers" userId="6fab7dd0-413d-417e-bce7-c559ea95e74f" providerId="ADAL" clId="{5A567298-7FD1-4D59-B0EF-75F4F01F6687}" dt="2022-10-05T14:47:22.180" v="4276" actId="113"/>
          <ac:spMkLst>
            <pc:docMk/>
            <pc:sldMk cId="3829122647" sldId="342"/>
            <ac:spMk id="6" creationId="{F44F2E01-D40F-2712-6332-99C43D3986FB}"/>
          </ac:spMkLst>
        </pc:spChg>
        <pc:picChg chg="add mod">
          <ac:chgData name="Hannah Swiers" userId="6fab7dd0-413d-417e-bce7-c559ea95e74f" providerId="ADAL" clId="{5A567298-7FD1-4D59-B0EF-75F4F01F6687}" dt="2022-10-05T14:47:00.631" v="4271" actId="1076"/>
          <ac:picMkLst>
            <pc:docMk/>
            <pc:sldMk cId="3829122647" sldId="342"/>
            <ac:picMk id="5" creationId="{509D07B9-FDF6-4C42-FD82-DCBBB528507D}"/>
          </ac:picMkLst>
        </pc:picChg>
      </pc:sldChg>
      <pc:sldChg chg="modSp mod">
        <pc:chgData name="Hannah Swiers" userId="6fab7dd0-413d-417e-bce7-c559ea95e74f" providerId="ADAL" clId="{5A567298-7FD1-4D59-B0EF-75F4F01F6687}" dt="2022-09-23T16:39:38.345" v="2182" actId="20577"/>
        <pc:sldMkLst>
          <pc:docMk/>
          <pc:sldMk cId="3442712761" sldId="345"/>
        </pc:sldMkLst>
        <pc:spChg chg="mod">
          <ac:chgData name="Hannah Swiers" userId="6fab7dd0-413d-417e-bce7-c559ea95e74f" providerId="ADAL" clId="{5A567298-7FD1-4D59-B0EF-75F4F01F6687}" dt="2022-09-23T16:39:38.345" v="2182" actId="20577"/>
          <ac:spMkLst>
            <pc:docMk/>
            <pc:sldMk cId="3442712761" sldId="345"/>
            <ac:spMk id="3" creationId="{246146A3-CDFD-46A4-83B6-A736217CF147}"/>
          </ac:spMkLst>
        </pc:spChg>
      </pc:sldChg>
      <pc:sldChg chg="addSp delSp modSp mod">
        <pc:chgData name="Hannah Swiers" userId="6fab7dd0-413d-417e-bce7-c559ea95e74f" providerId="ADAL" clId="{5A567298-7FD1-4D59-B0EF-75F4F01F6687}" dt="2022-10-04T20:00:57.675" v="3919" actId="1076"/>
        <pc:sldMkLst>
          <pc:docMk/>
          <pc:sldMk cId="2089433881" sldId="346"/>
        </pc:sldMkLst>
        <pc:spChg chg="mod">
          <ac:chgData name="Hannah Swiers" userId="6fab7dd0-413d-417e-bce7-c559ea95e74f" providerId="ADAL" clId="{5A567298-7FD1-4D59-B0EF-75F4F01F6687}" dt="2022-10-04T19:45:55.437" v="3563" actId="1076"/>
          <ac:spMkLst>
            <pc:docMk/>
            <pc:sldMk cId="2089433881" sldId="346"/>
            <ac:spMk id="2" creationId="{0F1BD78C-BA8F-4F87-B87F-84B30B338B3D}"/>
          </ac:spMkLst>
        </pc:spChg>
        <pc:spChg chg="del">
          <ac:chgData name="Hannah Swiers" userId="6fab7dd0-413d-417e-bce7-c559ea95e74f" providerId="ADAL" clId="{5A567298-7FD1-4D59-B0EF-75F4F01F6687}" dt="2022-10-04T19:45:25.193" v="3554" actId="478"/>
          <ac:spMkLst>
            <pc:docMk/>
            <pc:sldMk cId="2089433881" sldId="346"/>
            <ac:spMk id="3" creationId="{246146A3-CDFD-46A4-83B6-A736217CF147}"/>
          </ac:spMkLst>
        </pc:spChg>
        <pc:spChg chg="add mod">
          <ac:chgData name="Hannah Swiers" userId="6fab7dd0-413d-417e-bce7-c559ea95e74f" providerId="ADAL" clId="{5A567298-7FD1-4D59-B0EF-75F4F01F6687}" dt="2022-10-04T20:00:57.675" v="3919" actId="1076"/>
          <ac:spMkLst>
            <pc:docMk/>
            <pc:sldMk cId="2089433881" sldId="346"/>
            <ac:spMk id="17" creationId="{EA83E4DC-2913-905B-C321-766C70958AE1}"/>
          </ac:spMkLst>
        </pc:spChg>
        <pc:spChg chg="add mod">
          <ac:chgData name="Hannah Swiers" userId="6fab7dd0-413d-417e-bce7-c559ea95e74f" providerId="ADAL" clId="{5A567298-7FD1-4D59-B0EF-75F4F01F6687}" dt="2022-10-04T20:00:06.069" v="3893" actId="20577"/>
          <ac:spMkLst>
            <pc:docMk/>
            <pc:sldMk cId="2089433881" sldId="346"/>
            <ac:spMk id="18" creationId="{3E5C15A3-7D81-8868-7017-4CA2FED591AD}"/>
          </ac:spMkLst>
        </pc:spChg>
        <pc:spChg chg="add mod">
          <ac:chgData name="Hannah Swiers" userId="6fab7dd0-413d-417e-bce7-c559ea95e74f" providerId="ADAL" clId="{5A567298-7FD1-4D59-B0EF-75F4F01F6687}" dt="2022-10-04T19:59:05.090" v="3789" actId="20577"/>
          <ac:spMkLst>
            <pc:docMk/>
            <pc:sldMk cId="2089433881" sldId="346"/>
            <ac:spMk id="19" creationId="{3F8F5789-5378-827C-4AA0-D4D52EC5ACB2}"/>
          </ac:spMkLst>
        </pc:spChg>
        <pc:spChg chg="add mod">
          <ac:chgData name="Hannah Swiers" userId="6fab7dd0-413d-417e-bce7-c559ea95e74f" providerId="ADAL" clId="{5A567298-7FD1-4D59-B0EF-75F4F01F6687}" dt="2022-10-04T19:59:34.481" v="3837" actId="20577"/>
          <ac:spMkLst>
            <pc:docMk/>
            <pc:sldMk cId="2089433881" sldId="346"/>
            <ac:spMk id="20" creationId="{EE94AEB8-7C22-D195-99A3-0C4AA65B738A}"/>
          </ac:spMkLst>
        </pc:spChg>
        <pc:grpChg chg="add mod">
          <ac:chgData name="Hannah Swiers" userId="6fab7dd0-413d-417e-bce7-c559ea95e74f" providerId="ADAL" clId="{5A567298-7FD1-4D59-B0EF-75F4F01F6687}" dt="2022-10-04T19:49:45.429" v="3575" actId="1076"/>
          <ac:grpSpMkLst>
            <pc:docMk/>
            <pc:sldMk cId="2089433881" sldId="346"/>
            <ac:grpSpMk id="8" creationId="{54EE4C3C-E618-6494-31F4-D9EE96C6920F}"/>
          </ac:grpSpMkLst>
        </pc:grpChg>
        <pc:picChg chg="add mod">
          <ac:chgData name="Hannah Swiers" userId="6fab7dd0-413d-417e-bce7-c559ea95e74f" providerId="ADAL" clId="{5A567298-7FD1-4D59-B0EF-75F4F01F6687}" dt="2022-10-04T19:49:45.429" v="3575" actId="1076"/>
          <ac:picMkLst>
            <pc:docMk/>
            <pc:sldMk cId="2089433881" sldId="346"/>
            <ac:picMk id="4" creationId="{ED6F6ED5-A08A-CE81-5061-D436701A374B}"/>
          </ac:picMkLst>
        </pc:picChg>
        <pc:picChg chg="add mod">
          <ac:chgData name="Hannah Swiers" userId="6fab7dd0-413d-417e-bce7-c559ea95e74f" providerId="ADAL" clId="{5A567298-7FD1-4D59-B0EF-75F4F01F6687}" dt="2022-10-04T19:49:45.429" v="3575" actId="1076"/>
          <ac:picMkLst>
            <pc:docMk/>
            <pc:sldMk cId="2089433881" sldId="346"/>
            <ac:picMk id="5" creationId="{E2465216-C7E4-93DB-FBDA-F48AD7367313}"/>
          </ac:picMkLst>
        </pc:picChg>
        <pc:picChg chg="add mod">
          <ac:chgData name="Hannah Swiers" userId="6fab7dd0-413d-417e-bce7-c559ea95e74f" providerId="ADAL" clId="{5A567298-7FD1-4D59-B0EF-75F4F01F6687}" dt="2022-10-04T19:49:45.429" v="3575" actId="1076"/>
          <ac:picMkLst>
            <pc:docMk/>
            <pc:sldMk cId="2089433881" sldId="346"/>
            <ac:picMk id="6" creationId="{986562DA-8EF6-9B2E-F239-414787072D03}"/>
          </ac:picMkLst>
        </pc:picChg>
        <pc:picChg chg="add mod">
          <ac:chgData name="Hannah Swiers" userId="6fab7dd0-413d-417e-bce7-c559ea95e74f" providerId="ADAL" clId="{5A567298-7FD1-4D59-B0EF-75F4F01F6687}" dt="2022-10-04T19:49:45.429" v="3575" actId="1076"/>
          <ac:picMkLst>
            <pc:docMk/>
            <pc:sldMk cId="2089433881" sldId="346"/>
            <ac:picMk id="7" creationId="{D7E3855C-080B-4E81-EFF8-8B07CFBC3AAB}"/>
          </ac:picMkLst>
        </pc:picChg>
        <pc:picChg chg="add mod">
          <ac:chgData name="Hannah Swiers" userId="6fab7dd0-413d-417e-bce7-c559ea95e74f" providerId="ADAL" clId="{5A567298-7FD1-4D59-B0EF-75F4F01F6687}" dt="2022-10-04T19:50:24.304" v="3581" actId="14100"/>
          <ac:picMkLst>
            <pc:docMk/>
            <pc:sldMk cId="2089433881" sldId="346"/>
            <ac:picMk id="10" creationId="{097D4FB1-F28A-E90D-2F93-E1256D397B8D}"/>
          </ac:picMkLst>
        </pc:picChg>
        <pc:picChg chg="add mod modCrop">
          <ac:chgData name="Hannah Swiers" userId="6fab7dd0-413d-417e-bce7-c559ea95e74f" providerId="ADAL" clId="{5A567298-7FD1-4D59-B0EF-75F4F01F6687}" dt="2022-10-04T19:52:02.850" v="3599" actId="14100"/>
          <ac:picMkLst>
            <pc:docMk/>
            <pc:sldMk cId="2089433881" sldId="346"/>
            <ac:picMk id="12" creationId="{2F183103-F96F-6A9A-9641-333142AF8EB4}"/>
          </ac:picMkLst>
        </pc:picChg>
        <pc:picChg chg="add mod modCrop">
          <ac:chgData name="Hannah Swiers" userId="6fab7dd0-413d-417e-bce7-c559ea95e74f" providerId="ADAL" clId="{5A567298-7FD1-4D59-B0EF-75F4F01F6687}" dt="2022-10-04T19:53:57.051" v="3615" actId="14100"/>
          <ac:picMkLst>
            <pc:docMk/>
            <pc:sldMk cId="2089433881" sldId="346"/>
            <ac:picMk id="14" creationId="{F746EE36-AA70-6210-6FC4-7AC82F33E5B4}"/>
          </ac:picMkLst>
        </pc:picChg>
        <pc:picChg chg="add mod modCrop">
          <ac:chgData name="Hannah Swiers" userId="6fab7dd0-413d-417e-bce7-c559ea95e74f" providerId="ADAL" clId="{5A567298-7FD1-4D59-B0EF-75F4F01F6687}" dt="2022-10-04T19:55:42.008" v="3633" actId="14100"/>
          <ac:picMkLst>
            <pc:docMk/>
            <pc:sldMk cId="2089433881" sldId="346"/>
            <ac:picMk id="16" creationId="{657B43A0-D083-17C1-E780-5F69EF6A6B9B}"/>
          </ac:picMkLst>
        </pc:picChg>
      </pc:sldChg>
      <pc:sldChg chg="ord">
        <pc:chgData name="Hannah Swiers" userId="6fab7dd0-413d-417e-bce7-c559ea95e74f" providerId="ADAL" clId="{5A567298-7FD1-4D59-B0EF-75F4F01F6687}" dt="2022-09-23T16:41:32.134" v="2272"/>
        <pc:sldMkLst>
          <pc:docMk/>
          <pc:sldMk cId="4234451578" sldId="349"/>
        </pc:sldMkLst>
      </pc:sldChg>
      <pc:sldChg chg="ord">
        <pc:chgData name="Hannah Swiers" userId="6fab7dd0-413d-417e-bce7-c559ea95e74f" providerId="ADAL" clId="{5A567298-7FD1-4D59-B0EF-75F4F01F6687}" dt="2022-09-23T16:42:39.439" v="2278"/>
        <pc:sldMkLst>
          <pc:docMk/>
          <pc:sldMk cId="2273031295" sldId="350"/>
        </pc:sldMkLst>
      </pc:sldChg>
      <pc:sldChg chg="modSp mod">
        <pc:chgData name="Hannah Swiers" userId="6fab7dd0-413d-417e-bce7-c559ea95e74f" providerId="ADAL" clId="{5A567298-7FD1-4D59-B0EF-75F4F01F6687}" dt="2022-09-23T16:42:15.098" v="2276" actId="5793"/>
        <pc:sldMkLst>
          <pc:docMk/>
          <pc:sldMk cId="3576609934" sldId="352"/>
        </pc:sldMkLst>
        <pc:spChg chg="mod">
          <ac:chgData name="Hannah Swiers" userId="6fab7dd0-413d-417e-bce7-c559ea95e74f" providerId="ADAL" clId="{5A567298-7FD1-4D59-B0EF-75F4F01F6687}" dt="2022-09-23T16:42:15.098" v="2276" actId="5793"/>
          <ac:spMkLst>
            <pc:docMk/>
            <pc:sldMk cId="3576609934" sldId="352"/>
            <ac:spMk id="5" creationId="{751FB841-3006-4CB9-B219-277463090098}"/>
          </ac:spMkLst>
        </pc:spChg>
      </pc:sldChg>
      <pc:sldChg chg="del">
        <pc:chgData name="Hannah Swiers" userId="6fab7dd0-413d-417e-bce7-c559ea95e74f" providerId="ADAL" clId="{5A567298-7FD1-4D59-B0EF-75F4F01F6687}" dt="2022-09-23T16:44:13.046" v="2283" actId="47"/>
        <pc:sldMkLst>
          <pc:docMk/>
          <pc:sldMk cId="4170652823" sldId="353"/>
        </pc:sldMkLst>
      </pc:sldChg>
      <pc:sldChg chg="modSp mod">
        <pc:chgData name="Hannah Swiers" userId="6fab7dd0-413d-417e-bce7-c559ea95e74f" providerId="ADAL" clId="{5A567298-7FD1-4D59-B0EF-75F4F01F6687}" dt="2022-09-23T16:46:09.471" v="2359" actId="20577"/>
        <pc:sldMkLst>
          <pc:docMk/>
          <pc:sldMk cId="3168717588" sldId="356"/>
        </pc:sldMkLst>
        <pc:spChg chg="mod">
          <ac:chgData name="Hannah Swiers" userId="6fab7dd0-413d-417e-bce7-c559ea95e74f" providerId="ADAL" clId="{5A567298-7FD1-4D59-B0EF-75F4F01F6687}" dt="2022-09-23T16:46:09.471" v="2359" actId="20577"/>
          <ac:spMkLst>
            <pc:docMk/>
            <pc:sldMk cId="3168717588" sldId="356"/>
            <ac:spMk id="4" creationId="{9E027AAD-EC70-409D-A013-D56936D3882D}"/>
          </ac:spMkLst>
        </pc:spChg>
      </pc:sldChg>
      <pc:sldChg chg="add del">
        <pc:chgData name="Hannah Swiers" userId="6fab7dd0-413d-417e-bce7-c559ea95e74f" providerId="ADAL" clId="{5A567298-7FD1-4D59-B0EF-75F4F01F6687}" dt="2022-09-23T16:46:36.404" v="2361" actId="47"/>
        <pc:sldMkLst>
          <pc:docMk/>
          <pc:sldMk cId="263389272" sldId="357"/>
        </pc:sldMkLst>
      </pc:sldChg>
      <pc:sldChg chg="del">
        <pc:chgData name="Hannah Swiers" userId="6fab7dd0-413d-417e-bce7-c559ea95e74f" providerId="ADAL" clId="{5A567298-7FD1-4D59-B0EF-75F4F01F6687}" dt="2022-09-23T16:48:46.283" v="2386" actId="47"/>
        <pc:sldMkLst>
          <pc:docMk/>
          <pc:sldMk cId="3881508357" sldId="359"/>
        </pc:sldMkLst>
      </pc:sldChg>
      <pc:sldChg chg="del">
        <pc:chgData name="Hannah Swiers" userId="6fab7dd0-413d-417e-bce7-c559ea95e74f" providerId="ADAL" clId="{5A567298-7FD1-4D59-B0EF-75F4F01F6687}" dt="2022-09-23T16:49:45.763" v="2389" actId="47"/>
        <pc:sldMkLst>
          <pc:docMk/>
          <pc:sldMk cId="3837708680" sldId="361"/>
        </pc:sldMkLst>
      </pc:sldChg>
      <pc:sldChg chg="modSp mod">
        <pc:chgData name="Hannah Swiers" userId="6fab7dd0-413d-417e-bce7-c559ea95e74f" providerId="ADAL" clId="{5A567298-7FD1-4D59-B0EF-75F4F01F6687}" dt="2022-10-04T18:14:02.463" v="3383" actId="20577"/>
        <pc:sldMkLst>
          <pc:docMk/>
          <pc:sldMk cId="3049963527" sldId="362"/>
        </pc:sldMkLst>
        <pc:spChg chg="mod">
          <ac:chgData name="Hannah Swiers" userId="6fab7dd0-413d-417e-bce7-c559ea95e74f" providerId="ADAL" clId="{5A567298-7FD1-4D59-B0EF-75F4F01F6687}" dt="2022-10-04T18:14:02.463" v="3383" actId="20577"/>
          <ac:spMkLst>
            <pc:docMk/>
            <pc:sldMk cId="3049963527" sldId="362"/>
            <ac:spMk id="3" creationId="{246146A3-CDFD-46A4-83B6-A736217CF147}"/>
          </ac:spMkLst>
        </pc:spChg>
      </pc:sldChg>
      <pc:sldChg chg="addSp delSp modSp mod">
        <pc:chgData name="Hannah Swiers" userId="6fab7dd0-413d-417e-bce7-c559ea95e74f" providerId="ADAL" clId="{5A567298-7FD1-4D59-B0EF-75F4F01F6687}" dt="2022-10-06T14:15:37.969" v="4280" actId="962"/>
        <pc:sldMkLst>
          <pc:docMk/>
          <pc:sldMk cId="160022895" sldId="364"/>
        </pc:sldMkLst>
        <pc:spChg chg="mod">
          <ac:chgData name="Hannah Swiers" userId="6fab7dd0-413d-417e-bce7-c559ea95e74f" providerId="ADAL" clId="{5A567298-7FD1-4D59-B0EF-75F4F01F6687}" dt="2022-10-04T20:10:32.006" v="4189" actId="255"/>
          <ac:spMkLst>
            <pc:docMk/>
            <pc:sldMk cId="160022895" sldId="364"/>
            <ac:spMk id="3" creationId="{246146A3-CDFD-46A4-83B6-A736217CF147}"/>
          </ac:spMkLst>
        </pc:spChg>
        <pc:spChg chg="del">
          <ac:chgData name="Hannah Swiers" userId="6fab7dd0-413d-417e-bce7-c559ea95e74f" providerId="ADAL" clId="{5A567298-7FD1-4D59-B0EF-75F4F01F6687}" dt="2022-10-04T20:08:33.417" v="3942" actId="478"/>
          <ac:spMkLst>
            <pc:docMk/>
            <pc:sldMk cId="160022895" sldId="364"/>
            <ac:spMk id="6" creationId="{EE5D306A-4674-406C-80BB-062856135AD7}"/>
          </ac:spMkLst>
        </pc:spChg>
        <pc:graphicFrameChg chg="del">
          <ac:chgData name="Hannah Swiers" userId="6fab7dd0-413d-417e-bce7-c559ea95e74f" providerId="ADAL" clId="{5A567298-7FD1-4D59-B0EF-75F4F01F6687}" dt="2022-10-04T20:08:29.187" v="3941" actId="478"/>
          <ac:graphicFrameMkLst>
            <pc:docMk/>
            <pc:sldMk cId="160022895" sldId="364"/>
            <ac:graphicFrameMk id="4" creationId="{B982FF5B-D84B-4A43-B9FD-9C5EB646AD76}"/>
          </ac:graphicFrameMkLst>
        </pc:graphicFrameChg>
        <pc:picChg chg="add mod">
          <ac:chgData name="Hannah Swiers" userId="6fab7dd0-413d-417e-bce7-c559ea95e74f" providerId="ADAL" clId="{5A567298-7FD1-4D59-B0EF-75F4F01F6687}" dt="2022-10-06T14:15:37.969" v="4280" actId="962"/>
          <ac:picMkLst>
            <pc:docMk/>
            <pc:sldMk cId="160022895" sldId="364"/>
            <ac:picMk id="5" creationId="{5BD80D2E-D6A9-6DE0-FC77-D14E221E0FB1}"/>
          </ac:picMkLst>
        </pc:picChg>
      </pc:sldChg>
      <pc:sldChg chg="del">
        <pc:chgData name="Hannah Swiers" userId="6fab7dd0-413d-417e-bce7-c559ea95e74f" providerId="ADAL" clId="{5A567298-7FD1-4D59-B0EF-75F4F01F6687}" dt="2022-10-04T18:13:32.682" v="3369" actId="47"/>
        <pc:sldMkLst>
          <pc:docMk/>
          <pc:sldMk cId="4061129710" sldId="366"/>
        </pc:sldMkLst>
      </pc:sldChg>
      <pc:sldChg chg="modSp mod modNotesTx">
        <pc:chgData name="Hannah Swiers" userId="6fab7dd0-413d-417e-bce7-c559ea95e74f" providerId="ADAL" clId="{5A567298-7FD1-4D59-B0EF-75F4F01F6687}" dt="2022-09-23T16:29:03.235" v="1810" actId="255"/>
        <pc:sldMkLst>
          <pc:docMk/>
          <pc:sldMk cId="2444415809" sldId="368"/>
        </pc:sldMkLst>
        <pc:spChg chg="mod">
          <ac:chgData name="Hannah Swiers" userId="6fab7dd0-413d-417e-bce7-c559ea95e74f" providerId="ADAL" clId="{5A567298-7FD1-4D59-B0EF-75F4F01F6687}" dt="2022-09-23T16:29:03.235" v="1810" actId="255"/>
          <ac:spMkLst>
            <pc:docMk/>
            <pc:sldMk cId="2444415809" sldId="368"/>
            <ac:spMk id="3" creationId="{246146A3-CDFD-46A4-83B6-A736217CF147}"/>
          </ac:spMkLst>
        </pc:spChg>
      </pc:sldChg>
      <pc:sldChg chg="addSp delSp modSp mod modNotesTx">
        <pc:chgData name="Hannah Swiers" userId="6fab7dd0-413d-417e-bce7-c559ea95e74f" providerId="ADAL" clId="{5A567298-7FD1-4D59-B0EF-75F4F01F6687}" dt="2022-09-23T20:21:22.787" v="2983" actId="20577"/>
        <pc:sldMkLst>
          <pc:docMk/>
          <pc:sldMk cId="675625652" sldId="369"/>
        </pc:sldMkLst>
        <pc:spChg chg="del mod">
          <ac:chgData name="Hannah Swiers" userId="6fab7dd0-413d-417e-bce7-c559ea95e74f" providerId="ADAL" clId="{5A567298-7FD1-4D59-B0EF-75F4F01F6687}" dt="2022-09-23T20:13:41.948" v="2505" actId="478"/>
          <ac:spMkLst>
            <pc:docMk/>
            <pc:sldMk cId="675625652" sldId="369"/>
            <ac:spMk id="3" creationId="{246146A3-CDFD-46A4-83B6-A736217CF147}"/>
          </ac:spMkLst>
        </pc:spChg>
        <pc:spChg chg="add del mod">
          <ac:chgData name="Hannah Swiers" userId="6fab7dd0-413d-417e-bce7-c559ea95e74f" providerId="ADAL" clId="{5A567298-7FD1-4D59-B0EF-75F4F01F6687}" dt="2022-09-23T20:15:40.020" v="2516"/>
          <ac:spMkLst>
            <pc:docMk/>
            <pc:sldMk cId="675625652" sldId="369"/>
            <ac:spMk id="9" creationId="{36005430-E5F3-D9E7-A333-9CC9841E3CA4}"/>
          </ac:spMkLst>
        </pc:spChg>
        <pc:spChg chg="add mod">
          <ac:chgData name="Hannah Swiers" userId="6fab7dd0-413d-417e-bce7-c559ea95e74f" providerId="ADAL" clId="{5A567298-7FD1-4D59-B0EF-75F4F01F6687}" dt="2022-09-23T20:18:29.009" v="2536" actId="1076"/>
          <ac:spMkLst>
            <pc:docMk/>
            <pc:sldMk cId="675625652" sldId="369"/>
            <ac:spMk id="10" creationId="{B52892C5-D00E-E149-7228-BDA5426302F1}"/>
          </ac:spMkLst>
        </pc:spChg>
        <pc:spChg chg="add mod">
          <ac:chgData name="Hannah Swiers" userId="6fab7dd0-413d-417e-bce7-c559ea95e74f" providerId="ADAL" clId="{5A567298-7FD1-4D59-B0EF-75F4F01F6687}" dt="2022-09-23T20:19:02.954" v="2570" actId="20577"/>
          <ac:spMkLst>
            <pc:docMk/>
            <pc:sldMk cId="675625652" sldId="369"/>
            <ac:spMk id="11" creationId="{AD95D347-85DE-A5D6-BA60-8FE6946399A0}"/>
          </ac:spMkLst>
        </pc:spChg>
        <pc:spChg chg="add mod">
          <ac:chgData name="Hannah Swiers" userId="6fab7dd0-413d-417e-bce7-c559ea95e74f" providerId="ADAL" clId="{5A567298-7FD1-4D59-B0EF-75F4F01F6687}" dt="2022-09-23T20:18:51.897" v="2546"/>
          <ac:spMkLst>
            <pc:docMk/>
            <pc:sldMk cId="675625652" sldId="369"/>
            <ac:spMk id="12" creationId="{EC1A34B7-8C4E-DCE3-6C6A-BE362A213A05}"/>
          </ac:spMkLst>
        </pc:spChg>
        <pc:spChg chg="add mod">
          <ac:chgData name="Hannah Swiers" userId="6fab7dd0-413d-417e-bce7-c559ea95e74f" providerId="ADAL" clId="{5A567298-7FD1-4D59-B0EF-75F4F01F6687}" dt="2022-09-23T20:19:20.978" v="2600" actId="20577"/>
          <ac:spMkLst>
            <pc:docMk/>
            <pc:sldMk cId="675625652" sldId="369"/>
            <ac:spMk id="13" creationId="{06A24C54-9A9E-27D8-8637-08DD2BEF4F20}"/>
          </ac:spMkLst>
        </pc:spChg>
        <pc:cxnChg chg="add mod">
          <ac:chgData name="Hannah Swiers" userId="6fab7dd0-413d-417e-bce7-c559ea95e74f" providerId="ADAL" clId="{5A567298-7FD1-4D59-B0EF-75F4F01F6687}" dt="2022-09-23T20:14:41.566" v="2508" actId="14100"/>
          <ac:cxnSpMkLst>
            <pc:docMk/>
            <pc:sldMk cId="675625652" sldId="369"/>
            <ac:cxnSpMk id="5" creationId="{78E37A30-2E1C-0A25-68A0-A9B058D4534D}"/>
          </ac:cxnSpMkLst>
        </pc:cxnChg>
        <pc:cxnChg chg="add mod">
          <ac:chgData name="Hannah Swiers" userId="6fab7dd0-413d-417e-bce7-c559ea95e74f" providerId="ADAL" clId="{5A567298-7FD1-4D59-B0EF-75F4F01F6687}" dt="2022-09-23T20:15:11.899" v="2513" actId="1076"/>
          <ac:cxnSpMkLst>
            <pc:docMk/>
            <pc:sldMk cId="675625652" sldId="369"/>
            <ac:cxnSpMk id="7" creationId="{F0FACD6D-7A55-901C-77B2-FA961767A7C2}"/>
          </ac:cxnSpMkLst>
        </pc:cxnChg>
      </pc:sldChg>
      <pc:sldChg chg="modNotesTx">
        <pc:chgData name="Hannah Swiers" userId="6fab7dd0-413d-417e-bce7-c559ea95e74f" providerId="ADAL" clId="{5A567298-7FD1-4D59-B0EF-75F4F01F6687}" dt="2022-09-23T16:51:31.237" v="2391"/>
        <pc:sldMkLst>
          <pc:docMk/>
          <pc:sldMk cId="817478860" sldId="370"/>
        </pc:sldMkLst>
      </pc:sldChg>
      <pc:sldChg chg="modSp mod modNotesTx">
        <pc:chgData name="Hannah Swiers" userId="6fab7dd0-413d-417e-bce7-c559ea95e74f" providerId="ADAL" clId="{5A567298-7FD1-4D59-B0EF-75F4F01F6687}" dt="2022-09-23T16:03:20.880" v="718" actId="20577"/>
        <pc:sldMkLst>
          <pc:docMk/>
          <pc:sldMk cId="2758714309" sldId="371"/>
        </pc:sldMkLst>
        <pc:spChg chg="mod">
          <ac:chgData name="Hannah Swiers" userId="6fab7dd0-413d-417e-bce7-c559ea95e74f" providerId="ADAL" clId="{5A567298-7FD1-4D59-B0EF-75F4F01F6687}" dt="2022-09-23T16:02:28.408" v="717" actId="20577"/>
          <ac:spMkLst>
            <pc:docMk/>
            <pc:sldMk cId="2758714309" sldId="371"/>
            <ac:spMk id="3" creationId="{246146A3-CDFD-46A4-83B6-A736217CF147}"/>
          </ac:spMkLst>
        </pc:spChg>
      </pc:sldChg>
      <pc:sldChg chg="modSp mod">
        <pc:chgData name="Hannah Swiers" userId="6fab7dd0-413d-417e-bce7-c559ea95e74f" providerId="ADAL" clId="{5A567298-7FD1-4D59-B0EF-75F4F01F6687}" dt="2022-09-23T16:53:13.233" v="2502" actId="20577"/>
        <pc:sldMkLst>
          <pc:docMk/>
          <pc:sldMk cId="4260065451" sldId="375"/>
        </pc:sldMkLst>
        <pc:spChg chg="mod">
          <ac:chgData name="Hannah Swiers" userId="6fab7dd0-413d-417e-bce7-c559ea95e74f" providerId="ADAL" clId="{5A567298-7FD1-4D59-B0EF-75F4F01F6687}" dt="2022-09-23T16:53:13.233" v="2502" actId="20577"/>
          <ac:spMkLst>
            <pc:docMk/>
            <pc:sldMk cId="4260065451" sldId="375"/>
            <ac:spMk id="5" creationId="{2AF9D131-BE9F-E3CC-D639-22EA240BFE0A}"/>
          </ac:spMkLst>
        </pc:spChg>
      </pc:sldChg>
      <pc:sldChg chg="modSp mod modNotesTx">
        <pc:chgData name="Hannah Swiers" userId="6fab7dd0-413d-417e-bce7-c559ea95e74f" providerId="ADAL" clId="{5A567298-7FD1-4D59-B0EF-75F4F01F6687}" dt="2022-10-06T14:27:01.022" v="4843" actId="20577"/>
        <pc:sldMkLst>
          <pc:docMk/>
          <pc:sldMk cId="916384319" sldId="376"/>
        </pc:sldMkLst>
        <pc:spChg chg="mod">
          <ac:chgData name="Hannah Swiers" userId="6fab7dd0-413d-417e-bce7-c559ea95e74f" providerId="ADAL" clId="{5A567298-7FD1-4D59-B0EF-75F4F01F6687}" dt="2022-10-06T14:24:37.654" v="4553" actId="20577"/>
          <ac:spMkLst>
            <pc:docMk/>
            <pc:sldMk cId="916384319" sldId="376"/>
            <ac:spMk id="5" creationId="{955F51B3-67CA-66FD-F44E-EB3BAF110141}"/>
          </ac:spMkLst>
        </pc:spChg>
      </pc:sldChg>
      <pc:sldChg chg="new del">
        <pc:chgData name="Hannah Swiers" userId="6fab7dd0-413d-417e-bce7-c559ea95e74f" providerId="ADAL" clId="{5A567298-7FD1-4D59-B0EF-75F4F01F6687}" dt="2022-09-23T15:24:14.832" v="136" actId="680"/>
        <pc:sldMkLst>
          <pc:docMk/>
          <pc:sldMk cId="1757222811" sldId="379"/>
        </pc:sldMkLst>
      </pc:sldChg>
      <pc:sldChg chg="modSp new mod modNotesTx">
        <pc:chgData name="Hannah Swiers" userId="6fab7dd0-413d-417e-bce7-c559ea95e74f" providerId="ADAL" clId="{5A567298-7FD1-4D59-B0EF-75F4F01F6687}" dt="2022-09-23T16:22:41.802" v="1728" actId="20577"/>
        <pc:sldMkLst>
          <pc:docMk/>
          <pc:sldMk cId="3169137168" sldId="379"/>
        </pc:sldMkLst>
        <pc:spChg chg="mod">
          <ac:chgData name="Hannah Swiers" userId="6fab7dd0-413d-417e-bce7-c559ea95e74f" providerId="ADAL" clId="{5A567298-7FD1-4D59-B0EF-75F4F01F6687}" dt="2022-09-23T15:24:30.406" v="168" actId="20577"/>
          <ac:spMkLst>
            <pc:docMk/>
            <pc:sldMk cId="3169137168" sldId="379"/>
            <ac:spMk id="2" creationId="{95952EEB-1964-B5FB-846C-297B0A79AEF8}"/>
          </ac:spMkLst>
        </pc:spChg>
        <pc:spChg chg="mod">
          <ac:chgData name="Hannah Swiers" userId="6fab7dd0-413d-417e-bce7-c559ea95e74f" providerId="ADAL" clId="{5A567298-7FD1-4D59-B0EF-75F4F01F6687}" dt="2022-09-23T15:24:56.289" v="183" actId="20577"/>
          <ac:spMkLst>
            <pc:docMk/>
            <pc:sldMk cId="3169137168" sldId="379"/>
            <ac:spMk id="3" creationId="{8AC6AC9D-C3E1-C7BA-FAED-7E6F1231878E}"/>
          </ac:spMkLst>
        </pc:spChg>
        <pc:spChg chg="mod">
          <ac:chgData name="Hannah Swiers" userId="6fab7dd0-413d-417e-bce7-c559ea95e74f" providerId="ADAL" clId="{5A567298-7FD1-4D59-B0EF-75F4F01F6687}" dt="2022-09-23T15:26:48.092" v="283" actId="20577"/>
          <ac:spMkLst>
            <pc:docMk/>
            <pc:sldMk cId="3169137168" sldId="379"/>
            <ac:spMk id="4" creationId="{02FE823C-1392-F346-49DA-67373FCC4668}"/>
          </ac:spMkLst>
        </pc:spChg>
        <pc:spChg chg="mod">
          <ac:chgData name="Hannah Swiers" userId="6fab7dd0-413d-417e-bce7-c559ea95e74f" providerId="ADAL" clId="{5A567298-7FD1-4D59-B0EF-75F4F01F6687}" dt="2022-09-23T15:25:05.789" v="202" actId="20577"/>
          <ac:spMkLst>
            <pc:docMk/>
            <pc:sldMk cId="3169137168" sldId="379"/>
            <ac:spMk id="5" creationId="{61D1E2C6-668F-C4FA-AE9E-5A8C9A881E2C}"/>
          </ac:spMkLst>
        </pc:spChg>
        <pc:spChg chg="mod">
          <ac:chgData name="Hannah Swiers" userId="6fab7dd0-413d-417e-bce7-c559ea95e74f" providerId="ADAL" clId="{5A567298-7FD1-4D59-B0EF-75F4F01F6687}" dt="2022-09-23T15:29:06.830" v="471" actId="20577"/>
          <ac:spMkLst>
            <pc:docMk/>
            <pc:sldMk cId="3169137168" sldId="379"/>
            <ac:spMk id="6" creationId="{BFE8FC8D-F554-3498-01FE-6950909D7B30}"/>
          </ac:spMkLst>
        </pc:spChg>
      </pc:sldChg>
      <pc:sldChg chg="modSp new mod modNotesTx">
        <pc:chgData name="Hannah Swiers" userId="6fab7dd0-413d-417e-bce7-c559ea95e74f" providerId="ADAL" clId="{5A567298-7FD1-4D59-B0EF-75F4F01F6687}" dt="2022-09-23T16:17:11.179" v="1450" actId="20577"/>
        <pc:sldMkLst>
          <pc:docMk/>
          <pc:sldMk cId="579107374" sldId="380"/>
        </pc:sldMkLst>
        <pc:spChg chg="mod">
          <ac:chgData name="Hannah Swiers" userId="6fab7dd0-413d-417e-bce7-c559ea95e74f" providerId="ADAL" clId="{5A567298-7FD1-4D59-B0EF-75F4F01F6687}" dt="2022-09-23T15:58:48.348" v="642" actId="20577"/>
          <ac:spMkLst>
            <pc:docMk/>
            <pc:sldMk cId="579107374" sldId="380"/>
            <ac:spMk id="2" creationId="{5F315746-8B04-76CD-A93C-F9A29A2D675C}"/>
          </ac:spMkLst>
        </pc:spChg>
        <pc:spChg chg="mod">
          <ac:chgData name="Hannah Swiers" userId="6fab7dd0-413d-417e-bce7-c559ea95e74f" providerId="ADAL" clId="{5A567298-7FD1-4D59-B0EF-75F4F01F6687}" dt="2022-09-23T16:14:35.396" v="1335" actId="20577"/>
          <ac:spMkLst>
            <pc:docMk/>
            <pc:sldMk cId="579107374" sldId="380"/>
            <ac:spMk id="3" creationId="{64A5A931-44DA-145C-DEE6-0E10FD5B8A78}"/>
          </ac:spMkLst>
        </pc:spChg>
      </pc:sldChg>
      <pc:sldChg chg="new del">
        <pc:chgData name="Hannah Swiers" userId="6fab7dd0-413d-417e-bce7-c559ea95e74f" providerId="ADAL" clId="{5A567298-7FD1-4D59-B0EF-75F4F01F6687}" dt="2022-09-23T16:04:55.415" v="720" actId="47"/>
        <pc:sldMkLst>
          <pc:docMk/>
          <pc:sldMk cId="1295551429" sldId="381"/>
        </pc:sldMkLst>
      </pc:sldChg>
      <pc:sldChg chg="modSp new mod ord">
        <pc:chgData name="Hannah Swiers" userId="6fab7dd0-413d-417e-bce7-c559ea95e74f" providerId="ADAL" clId="{5A567298-7FD1-4D59-B0EF-75F4F01F6687}" dt="2022-09-23T16:08:12.577" v="1055"/>
        <pc:sldMkLst>
          <pc:docMk/>
          <pc:sldMk cId="3299678281" sldId="381"/>
        </pc:sldMkLst>
        <pc:spChg chg="mod">
          <ac:chgData name="Hannah Swiers" userId="6fab7dd0-413d-417e-bce7-c559ea95e74f" providerId="ADAL" clId="{5A567298-7FD1-4D59-B0EF-75F4F01F6687}" dt="2022-09-23T16:05:07.999" v="762" actId="20577"/>
          <ac:spMkLst>
            <pc:docMk/>
            <pc:sldMk cId="3299678281" sldId="381"/>
            <ac:spMk id="2" creationId="{691D7BA4-853D-75EB-9FB5-0E11567895DD}"/>
          </ac:spMkLst>
        </pc:spChg>
        <pc:spChg chg="mod">
          <ac:chgData name="Hannah Swiers" userId="6fab7dd0-413d-417e-bce7-c559ea95e74f" providerId="ADAL" clId="{5A567298-7FD1-4D59-B0EF-75F4F01F6687}" dt="2022-09-23T16:07:48.968" v="1053" actId="255"/>
          <ac:spMkLst>
            <pc:docMk/>
            <pc:sldMk cId="3299678281" sldId="381"/>
            <ac:spMk id="3" creationId="{BD063175-A84A-7CE8-6A2D-401E3686069C}"/>
          </ac:spMkLst>
        </pc:spChg>
      </pc:sldChg>
      <pc:sldChg chg="modSp new mod">
        <pc:chgData name="Hannah Swiers" userId="6fab7dd0-413d-417e-bce7-c559ea95e74f" providerId="ADAL" clId="{5A567298-7FD1-4D59-B0EF-75F4F01F6687}" dt="2022-09-23T16:21:37.206" v="1727" actId="20577"/>
        <pc:sldMkLst>
          <pc:docMk/>
          <pc:sldMk cId="1599316758" sldId="382"/>
        </pc:sldMkLst>
        <pc:spChg chg="mod">
          <ac:chgData name="Hannah Swiers" userId="6fab7dd0-413d-417e-bce7-c559ea95e74f" providerId="ADAL" clId="{5A567298-7FD1-4D59-B0EF-75F4F01F6687}" dt="2022-09-23T16:17:23.211" v="1473" actId="20577"/>
          <ac:spMkLst>
            <pc:docMk/>
            <pc:sldMk cId="1599316758" sldId="382"/>
            <ac:spMk id="2" creationId="{71744A38-A7F0-2C5D-08EC-93B1A5361BB8}"/>
          </ac:spMkLst>
        </pc:spChg>
        <pc:spChg chg="mod">
          <ac:chgData name="Hannah Swiers" userId="6fab7dd0-413d-417e-bce7-c559ea95e74f" providerId="ADAL" clId="{5A567298-7FD1-4D59-B0EF-75F4F01F6687}" dt="2022-09-23T16:21:37.206" v="1727" actId="20577"/>
          <ac:spMkLst>
            <pc:docMk/>
            <pc:sldMk cId="1599316758" sldId="382"/>
            <ac:spMk id="3" creationId="{A57BD84F-2CA3-1C4C-A88E-FEE8FF5ABBFE}"/>
          </ac:spMkLst>
        </pc:spChg>
      </pc:sldChg>
      <pc:sldChg chg="modSp new mod">
        <pc:chgData name="Hannah Swiers" userId="6fab7dd0-413d-417e-bce7-c559ea95e74f" providerId="ADAL" clId="{5A567298-7FD1-4D59-B0EF-75F4F01F6687}" dt="2022-09-23T20:35:34.746" v="2995" actId="403"/>
        <pc:sldMkLst>
          <pc:docMk/>
          <pc:sldMk cId="2561828508" sldId="383"/>
        </pc:sldMkLst>
        <pc:spChg chg="mod">
          <ac:chgData name="Hannah Swiers" userId="6fab7dd0-413d-417e-bce7-c559ea95e74f" providerId="ADAL" clId="{5A567298-7FD1-4D59-B0EF-75F4F01F6687}" dt="2022-09-23T16:35:29.382" v="1854" actId="20577"/>
          <ac:spMkLst>
            <pc:docMk/>
            <pc:sldMk cId="2561828508" sldId="383"/>
            <ac:spMk id="2" creationId="{5E00E6EE-B7E9-E99B-62D5-B923D696E0D9}"/>
          </ac:spMkLst>
        </pc:spChg>
        <pc:spChg chg="mod">
          <ac:chgData name="Hannah Swiers" userId="6fab7dd0-413d-417e-bce7-c559ea95e74f" providerId="ADAL" clId="{5A567298-7FD1-4D59-B0EF-75F4F01F6687}" dt="2022-09-23T20:35:34.746" v="2995" actId="403"/>
          <ac:spMkLst>
            <pc:docMk/>
            <pc:sldMk cId="2561828508" sldId="383"/>
            <ac:spMk id="3" creationId="{41E60262-080E-BA2B-3E4A-5B2506CC5D19}"/>
          </ac:spMkLst>
        </pc:spChg>
      </pc:sldChg>
      <pc:sldChg chg="modSp new mod ord">
        <pc:chgData name="Hannah Swiers" userId="6fab7dd0-413d-417e-bce7-c559ea95e74f" providerId="ADAL" clId="{5A567298-7FD1-4D59-B0EF-75F4F01F6687}" dt="2022-09-23T20:49:04.703" v="3157" actId="20577"/>
        <pc:sldMkLst>
          <pc:docMk/>
          <pc:sldMk cId="727614375" sldId="384"/>
        </pc:sldMkLst>
        <pc:spChg chg="mod">
          <ac:chgData name="Hannah Swiers" userId="6fab7dd0-413d-417e-bce7-c559ea95e74f" providerId="ADAL" clId="{5A567298-7FD1-4D59-B0EF-75F4F01F6687}" dt="2022-09-23T16:40:28.516" v="2226" actId="20577"/>
          <ac:spMkLst>
            <pc:docMk/>
            <pc:sldMk cId="727614375" sldId="384"/>
            <ac:spMk id="2" creationId="{096AB6D4-E297-01B7-4B84-EA645AD5CBB5}"/>
          </ac:spMkLst>
        </pc:spChg>
        <pc:spChg chg="mod">
          <ac:chgData name="Hannah Swiers" userId="6fab7dd0-413d-417e-bce7-c559ea95e74f" providerId="ADAL" clId="{5A567298-7FD1-4D59-B0EF-75F4F01F6687}" dt="2022-09-23T20:49:04.703" v="3157" actId="20577"/>
          <ac:spMkLst>
            <pc:docMk/>
            <pc:sldMk cId="727614375" sldId="384"/>
            <ac:spMk id="3" creationId="{54F7FB9C-7733-7EA2-DE23-514E6895C33D}"/>
          </ac:spMkLst>
        </pc:spChg>
      </pc:sldChg>
      <pc:sldChg chg="modSp new mod">
        <pc:chgData name="Hannah Swiers" userId="6fab7dd0-413d-417e-bce7-c559ea95e74f" providerId="ADAL" clId="{5A567298-7FD1-4D59-B0EF-75F4F01F6687}" dt="2022-09-23T20:50:35.234" v="3325" actId="20577"/>
        <pc:sldMkLst>
          <pc:docMk/>
          <pc:sldMk cId="1917666666" sldId="385"/>
        </pc:sldMkLst>
        <pc:spChg chg="mod">
          <ac:chgData name="Hannah Swiers" userId="6fab7dd0-413d-417e-bce7-c559ea95e74f" providerId="ADAL" clId="{5A567298-7FD1-4D59-B0EF-75F4F01F6687}" dt="2022-09-23T16:40:47.453" v="2270" actId="20577"/>
          <ac:spMkLst>
            <pc:docMk/>
            <pc:sldMk cId="1917666666" sldId="385"/>
            <ac:spMk id="2" creationId="{375DD572-4FE6-142B-009F-F4B3AEF21B66}"/>
          </ac:spMkLst>
        </pc:spChg>
        <pc:spChg chg="mod">
          <ac:chgData name="Hannah Swiers" userId="6fab7dd0-413d-417e-bce7-c559ea95e74f" providerId="ADAL" clId="{5A567298-7FD1-4D59-B0EF-75F4F01F6687}" dt="2022-09-23T20:50:35.234" v="3325" actId="20577"/>
          <ac:spMkLst>
            <pc:docMk/>
            <pc:sldMk cId="1917666666" sldId="385"/>
            <ac:spMk id="3" creationId="{8F22B129-C06E-3739-8CEF-DFF7697A55DA}"/>
          </ac:spMkLst>
        </pc:spChg>
      </pc:sldChg>
      <pc:sldChg chg="modSp new mod">
        <pc:chgData name="Hannah Swiers" userId="6fab7dd0-413d-417e-bce7-c559ea95e74f" providerId="ADAL" clId="{5A567298-7FD1-4D59-B0EF-75F4F01F6687}" dt="2022-09-23T16:47:19.222" v="2384" actId="20577"/>
        <pc:sldMkLst>
          <pc:docMk/>
          <pc:sldMk cId="566915758" sldId="386"/>
        </pc:sldMkLst>
        <pc:spChg chg="mod">
          <ac:chgData name="Hannah Swiers" userId="6fab7dd0-413d-417e-bce7-c559ea95e74f" providerId="ADAL" clId="{5A567298-7FD1-4D59-B0EF-75F4F01F6687}" dt="2022-09-23T16:47:19.222" v="2384" actId="20577"/>
          <ac:spMkLst>
            <pc:docMk/>
            <pc:sldMk cId="566915758" sldId="386"/>
            <ac:spMk id="2" creationId="{DD2BB60E-A521-4CCD-0826-43E7158DE266}"/>
          </ac:spMkLst>
        </pc:spChg>
      </pc:sldChg>
      <pc:sldChg chg="modSp new mod modNotesTx">
        <pc:chgData name="Hannah Swiers" userId="6fab7dd0-413d-417e-bce7-c559ea95e74f" providerId="ADAL" clId="{5A567298-7FD1-4D59-B0EF-75F4F01F6687}" dt="2022-09-23T16:52:14.691" v="2416"/>
        <pc:sldMkLst>
          <pc:docMk/>
          <pc:sldMk cId="1687971996" sldId="387"/>
        </pc:sldMkLst>
        <pc:spChg chg="mod">
          <ac:chgData name="Hannah Swiers" userId="6fab7dd0-413d-417e-bce7-c559ea95e74f" providerId="ADAL" clId="{5A567298-7FD1-4D59-B0EF-75F4F01F6687}" dt="2022-09-23T16:51:56.064" v="2415" actId="20577"/>
          <ac:spMkLst>
            <pc:docMk/>
            <pc:sldMk cId="1687971996" sldId="387"/>
            <ac:spMk id="2" creationId="{C2F7D124-18EB-5D45-90DF-89307EA6BE56}"/>
          </ac:spMkLst>
        </pc:spChg>
      </pc:sldChg>
      <pc:sldChg chg="addSp delSp modSp new mod">
        <pc:chgData name="Hannah Swiers" userId="6fab7dd0-413d-417e-bce7-c559ea95e74f" providerId="ADAL" clId="{5A567298-7FD1-4D59-B0EF-75F4F01F6687}" dt="2022-10-04T19:45:08.465" v="3553" actId="1076"/>
        <pc:sldMkLst>
          <pc:docMk/>
          <pc:sldMk cId="4199587591" sldId="388"/>
        </pc:sldMkLst>
        <pc:spChg chg="mod">
          <ac:chgData name="Hannah Swiers" userId="6fab7dd0-413d-417e-bce7-c559ea95e74f" providerId="ADAL" clId="{5A567298-7FD1-4D59-B0EF-75F4F01F6687}" dt="2022-10-04T18:18:40.972" v="3404" actId="20577"/>
          <ac:spMkLst>
            <pc:docMk/>
            <pc:sldMk cId="4199587591" sldId="388"/>
            <ac:spMk id="2" creationId="{12F89FFF-0374-2365-1868-92CB193680DA}"/>
          </ac:spMkLst>
        </pc:spChg>
        <pc:spChg chg="mod">
          <ac:chgData name="Hannah Swiers" userId="6fab7dd0-413d-417e-bce7-c559ea95e74f" providerId="ADAL" clId="{5A567298-7FD1-4D59-B0EF-75F4F01F6687}" dt="2022-10-04T19:45:08.465" v="3553" actId="1076"/>
          <ac:spMkLst>
            <pc:docMk/>
            <pc:sldMk cId="4199587591" sldId="388"/>
            <ac:spMk id="3" creationId="{3092824A-0BBD-D62B-DEEF-3D55F5237254}"/>
          </ac:spMkLst>
        </pc:spChg>
        <pc:graphicFrameChg chg="add del mod">
          <ac:chgData name="Hannah Swiers" userId="6fab7dd0-413d-417e-bce7-c559ea95e74f" providerId="ADAL" clId="{5A567298-7FD1-4D59-B0EF-75F4F01F6687}" dt="2022-10-04T19:38:37.326" v="3532" actId="478"/>
          <ac:graphicFrameMkLst>
            <pc:docMk/>
            <pc:sldMk cId="4199587591" sldId="388"/>
            <ac:graphicFrameMk id="4" creationId="{43F763FA-3FC5-8144-3BA3-D6C8FFEA5293}"/>
          </ac:graphicFrameMkLst>
        </pc:graphicFrameChg>
        <pc:picChg chg="add mod">
          <ac:chgData name="Hannah Swiers" userId="6fab7dd0-413d-417e-bce7-c559ea95e74f" providerId="ADAL" clId="{5A567298-7FD1-4D59-B0EF-75F4F01F6687}" dt="2022-10-04T19:44:45.092" v="3551" actId="14100"/>
          <ac:picMkLst>
            <pc:docMk/>
            <pc:sldMk cId="4199587591" sldId="388"/>
            <ac:picMk id="6" creationId="{79B719BD-AC06-1003-6C9E-13465902BCC2}"/>
          </ac:picMkLst>
        </pc:picChg>
        <pc:picChg chg="add mod">
          <ac:chgData name="Hannah Swiers" userId="6fab7dd0-413d-417e-bce7-c559ea95e74f" providerId="ADAL" clId="{5A567298-7FD1-4D59-B0EF-75F4F01F6687}" dt="2022-10-04T19:44:33.362" v="3548" actId="14100"/>
          <ac:picMkLst>
            <pc:docMk/>
            <pc:sldMk cId="4199587591" sldId="388"/>
            <ac:picMk id="7" creationId="{5476B6EF-0D28-E8BE-B6FB-ACFBF3BA3651}"/>
          </ac:picMkLst>
        </pc:picChg>
      </pc:sldChg>
      <pc:sldChg chg="addSp delSp modSp new mod">
        <pc:chgData name="Hannah Swiers" userId="6fab7dd0-413d-417e-bce7-c559ea95e74f" providerId="ADAL" clId="{5A567298-7FD1-4D59-B0EF-75F4F01F6687}" dt="2022-10-06T14:19:27.803" v="4353" actId="1076"/>
        <pc:sldMkLst>
          <pc:docMk/>
          <pc:sldMk cId="3301519824" sldId="389"/>
        </pc:sldMkLst>
        <pc:spChg chg="mod">
          <ac:chgData name="Hannah Swiers" userId="6fab7dd0-413d-417e-bce7-c559ea95e74f" providerId="ADAL" clId="{5A567298-7FD1-4D59-B0EF-75F4F01F6687}" dt="2022-10-06T14:17:54.305" v="4292" actId="20577"/>
          <ac:spMkLst>
            <pc:docMk/>
            <pc:sldMk cId="3301519824" sldId="389"/>
            <ac:spMk id="2" creationId="{0DC93CAA-C2A9-D46B-8F60-456184A25596}"/>
          </ac:spMkLst>
        </pc:spChg>
        <pc:spChg chg="del">
          <ac:chgData name="Hannah Swiers" userId="6fab7dd0-413d-417e-bce7-c559ea95e74f" providerId="ADAL" clId="{5A567298-7FD1-4D59-B0EF-75F4F01F6687}" dt="2022-10-06T14:17:04.926" v="4281" actId="931"/>
          <ac:spMkLst>
            <pc:docMk/>
            <pc:sldMk cId="3301519824" sldId="389"/>
            <ac:spMk id="3" creationId="{48347F8E-61CA-4340-CEA1-2A155111D50B}"/>
          </ac:spMkLst>
        </pc:spChg>
        <pc:spChg chg="add mod">
          <ac:chgData name="Hannah Swiers" userId="6fab7dd0-413d-417e-bce7-c559ea95e74f" providerId="ADAL" clId="{5A567298-7FD1-4D59-B0EF-75F4F01F6687}" dt="2022-10-06T14:19:27.803" v="4353" actId="1076"/>
          <ac:spMkLst>
            <pc:docMk/>
            <pc:sldMk cId="3301519824" sldId="389"/>
            <ac:spMk id="6" creationId="{F3AB8E1E-0F11-39CD-41CE-C5DA863A69EA}"/>
          </ac:spMkLst>
        </pc:spChg>
        <pc:picChg chg="add mod">
          <ac:chgData name="Hannah Swiers" userId="6fab7dd0-413d-417e-bce7-c559ea95e74f" providerId="ADAL" clId="{5A567298-7FD1-4D59-B0EF-75F4F01F6687}" dt="2022-10-06T14:17:11.253" v="4283" actId="27614"/>
          <ac:picMkLst>
            <pc:docMk/>
            <pc:sldMk cId="3301519824" sldId="389"/>
            <ac:picMk id="5" creationId="{DD71EA13-F973-204A-BC0A-CFE2BC109E0F}"/>
          </ac:picMkLst>
        </pc:picChg>
      </pc:sldChg>
      <pc:sldChg chg="modSp new mod ord">
        <pc:chgData name="Hannah Swiers" userId="6fab7dd0-413d-417e-bce7-c559ea95e74f" providerId="ADAL" clId="{5A567298-7FD1-4D59-B0EF-75F4F01F6687}" dt="2022-10-04T19:16:19.689" v="3530" actId="20577"/>
        <pc:sldMkLst>
          <pc:docMk/>
          <pc:sldMk cId="455986606" sldId="390"/>
        </pc:sldMkLst>
        <pc:spChg chg="mod">
          <ac:chgData name="Hannah Swiers" userId="6fab7dd0-413d-417e-bce7-c559ea95e74f" providerId="ADAL" clId="{5A567298-7FD1-4D59-B0EF-75F4F01F6687}" dt="2022-10-04T19:16:19.689" v="3530" actId="20577"/>
          <ac:spMkLst>
            <pc:docMk/>
            <pc:sldMk cId="455986606" sldId="390"/>
            <ac:spMk id="2" creationId="{D56EC78A-B7DA-E333-C693-5F8C29B2D461}"/>
          </ac:spMkLst>
        </pc:spChg>
      </pc:sldChg>
      <pc:sldChg chg="addSp modSp mod">
        <pc:chgData name="Hannah Swiers" userId="6fab7dd0-413d-417e-bce7-c559ea95e74f" providerId="ADAL" clId="{5A567298-7FD1-4D59-B0EF-75F4F01F6687}" dt="2022-10-05T14:45:02.124" v="4214" actId="255"/>
        <pc:sldMkLst>
          <pc:docMk/>
          <pc:sldMk cId="2649655135" sldId="392"/>
        </pc:sldMkLst>
        <pc:spChg chg="mod">
          <ac:chgData name="Hannah Swiers" userId="6fab7dd0-413d-417e-bce7-c559ea95e74f" providerId="ADAL" clId="{5A567298-7FD1-4D59-B0EF-75F4F01F6687}" dt="2022-10-05T14:45:02.124" v="4214" actId="255"/>
          <ac:spMkLst>
            <pc:docMk/>
            <pc:sldMk cId="2649655135" sldId="392"/>
            <ac:spMk id="3" creationId="{6ABBB104-B09B-2239-6F88-4DDBB836C039}"/>
          </ac:spMkLst>
        </pc:spChg>
        <pc:spChg chg="add mod">
          <ac:chgData name="Hannah Swiers" userId="6fab7dd0-413d-417e-bce7-c559ea95e74f" providerId="ADAL" clId="{5A567298-7FD1-4D59-B0EF-75F4F01F6687}" dt="2022-10-05T14:44:22.429" v="4207" actId="113"/>
          <ac:spMkLst>
            <pc:docMk/>
            <pc:sldMk cId="2649655135" sldId="392"/>
            <ac:spMk id="6" creationId="{27AC31E6-48A4-B345-25C3-2A47F9A8B70F}"/>
          </ac:spMkLst>
        </pc:spChg>
        <pc:picChg chg="add mod">
          <ac:chgData name="Hannah Swiers" userId="6fab7dd0-413d-417e-bce7-c559ea95e74f" providerId="ADAL" clId="{5A567298-7FD1-4D59-B0EF-75F4F01F6687}" dt="2022-10-05T14:43:40.898" v="4193" actId="1076"/>
          <ac:picMkLst>
            <pc:docMk/>
            <pc:sldMk cId="2649655135" sldId="392"/>
            <ac:picMk id="5" creationId="{330F1746-5C9E-2A1D-597C-EB48482E4492}"/>
          </ac:picMkLst>
        </pc:picChg>
      </pc:sldChg>
      <pc:sldMasterChg chg="delSldLayout">
        <pc:chgData name="Hannah Swiers" userId="6fab7dd0-413d-417e-bce7-c559ea95e74f" providerId="ADAL" clId="{5A567298-7FD1-4D59-B0EF-75F4F01F6687}" dt="2022-09-23T16:48:46.283" v="2386" actId="47"/>
        <pc:sldMasterMkLst>
          <pc:docMk/>
          <pc:sldMasterMk cId="1163610291" sldId="2147483661"/>
        </pc:sldMasterMkLst>
        <pc:sldLayoutChg chg="del">
          <pc:chgData name="Hannah Swiers" userId="6fab7dd0-413d-417e-bce7-c559ea95e74f" providerId="ADAL" clId="{5A567298-7FD1-4D59-B0EF-75F4F01F6687}" dt="2022-09-23T16:48:46.283" v="2386" actId="47"/>
          <pc:sldLayoutMkLst>
            <pc:docMk/>
            <pc:sldMasterMk cId="1163610291" sldId="2147483661"/>
            <pc:sldLayoutMk cId="4053925853" sldId="2147483671"/>
          </pc:sldLayoutMkLst>
        </pc:sldLayoutChg>
      </pc:sldMasterChg>
    </pc:docChg>
  </pc:docChgLst>
  <pc:docChgLst>
    <pc:chgData name="Britt Livingston" userId="S::blivingston@enactus.org::12e75a5f-1293-4ed8-bece-48e30f09a299" providerId="AD" clId="Web-{5B413C1B-A794-FE98-A168-62D541AE1F2F}"/>
    <pc:docChg chg="modSld">
      <pc:chgData name="Britt Livingston" userId="S::blivingston@enactus.org::12e75a5f-1293-4ed8-bece-48e30f09a299" providerId="AD" clId="Web-{5B413C1B-A794-FE98-A168-62D541AE1F2F}" dt="2022-10-04T21:47:48.206" v="53" actId="20577"/>
      <pc:docMkLst>
        <pc:docMk/>
      </pc:docMkLst>
      <pc:sldChg chg="modSp">
        <pc:chgData name="Britt Livingston" userId="S::blivingston@enactus.org::12e75a5f-1293-4ed8-bece-48e30f09a299" providerId="AD" clId="Web-{5B413C1B-A794-FE98-A168-62D541AE1F2F}" dt="2022-10-04T21:37:27.710" v="2" actId="20577"/>
        <pc:sldMkLst>
          <pc:docMk/>
          <pc:sldMk cId="3049963527" sldId="362"/>
        </pc:sldMkLst>
        <pc:spChg chg="mod">
          <ac:chgData name="Britt Livingston" userId="S::blivingston@enactus.org::12e75a5f-1293-4ed8-bece-48e30f09a299" providerId="AD" clId="Web-{5B413C1B-A794-FE98-A168-62D541AE1F2F}" dt="2022-10-04T21:37:27.710" v="2" actId="20577"/>
          <ac:spMkLst>
            <pc:docMk/>
            <pc:sldMk cId="3049963527" sldId="362"/>
            <ac:spMk id="3" creationId="{246146A3-CDFD-46A4-83B6-A736217CF147}"/>
          </ac:spMkLst>
        </pc:spChg>
      </pc:sldChg>
      <pc:sldChg chg="modSp">
        <pc:chgData name="Britt Livingston" userId="S::blivingston@enactus.org::12e75a5f-1293-4ed8-bece-48e30f09a299" providerId="AD" clId="Web-{5B413C1B-A794-FE98-A168-62D541AE1F2F}" dt="2022-10-04T21:39:47.619" v="14" actId="1076"/>
        <pc:sldMkLst>
          <pc:docMk/>
          <pc:sldMk cId="991648076" sldId="367"/>
        </pc:sldMkLst>
        <pc:spChg chg="mod">
          <ac:chgData name="Britt Livingston" userId="S::blivingston@enactus.org::12e75a5f-1293-4ed8-bece-48e30f09a299" providerId="AD" clId="Web-{5B413C1B-A794-FE98-A168-62D541AE1F2F}" dt="2022-10-04T21:39:47.619" v="14" actId="1076"/>
          <ac:spMkLst>
            <pc:docMk/>
            <pc:sldMk cId="991648076" sldId="367"/>
            <ac:spMk id="3" creationId="{246146A3-CDFD-46A4-83B6-A736217CF147}"/>
          </ac:spMkLst>
        </pc:spChg>
        <pc:spChg chg="mod">
          <ac:chgData name="Britt Livingston" userId="S::blivingston@enactus.org::12e75a5f-1293-4ed8-bece-48e30f09a299" providerId="AD" clId="Web-{5B413C1B-A794-FE98-A168-62D541AE1F2F}" dt="2022-10-04T21:38:22.977" v="4"/>
          <ac:spMkLst>
            <pc:docMk/>
            <pc:sldMk cId="991648076" sldId="367"/>
            <ac:spMk id="7" creationId="{17936A0B-58F4-40EE-921D-850BEA3EF704}"/>
          </ac:spMkLst>
        </pc:spChg>
      </pc:sldChg>
      <pc:sldChg chg="modSp">
        <pc:chgData name="Britt Livingston" userId="S::blivingston@enactus.org::12e75a5f-1293-4ed8-bece-48e30f09a299" providerId="AD" clId="Web-{5B413C1B-A794-FE98-A168-62D541AE1F2F}" dt="2022-10-04T21:44:27.655" v="43" actId="20577"/>
        <pc:sldMkLst>
          <pc:docMk/>
          <pc:sldMk cId="2758714309" sldId="371"/>
        </pc:sldMkLst>
        <pc:spChg chg="mod">
          <ac:chgData name="Britt Livingston" userId="S::blivingston@enactus.org::12e75a5f-1293-4ed8-bece-48e30f09a299" providerId="AD" clId="Web-{5B413C1B-A794-FE98-A168-62D541AE1F2F}" dt="2022-10-04T21:44:27.655" v="43" actId="20577"/>
          <ac:spMkLst>
            <pc:docMk/>
            <pc:sldMk cId="2758714309" sldId="371"/>
            <ac:spMk id="3" creationId="{246146A3-CDFD-46A4-83B6-A736217CF147}"/>
          </ac:spMkLst>
        </pc:spChg>
      </pc:sldChg>
      <pc:sldChg chg="modSp">
        <pc:chgData name="Britt Livingston" userId="S::blivingston@enactus.org::12e75a5f-1293-4ed8-bece-48e30f09a299" providerId="AD" clId="Web-{5B413C1B-A794-FE98-A168-62D541AE1F2F}" dt="2022-10-04T21:47:48.206" v="53" actId="20577"/>
        <pc:sldMkLst>
          <pc:docMk/>
          <pc:sldMk cId="1599316758" sldId="382"/>
        </pc:sldMkLst>
        <pc:spChg chg="mod">
          <ac:chgData name="Britt Livingston" userId="S::blivingston@enactus.org::12e75a5f-1293-4ed8-bece-48e30f09a299" providerId="AD" clId="Web-{5B413C1B-A794-FE98-A168-62D541AE1F2F}" dt="2022-10-04T21:47:48.206" v="53" actId="20577"/>
          <ac:spMkLst>
            <pc:docMk/>
            <pc:sldMk cId="1599316758" sldId="382"/>
            <ac:spMk id="3" creationId="{A57BD84F-2CA3-1C4C-A88E-FEE8FF5ABBFE}"/>
          </ac:spMkLst>
        </pc:spChg>
      </pc:sldChg>
    </pc:docChg>
  </pc:docChgLst>
  <pc:docChgLst>
    <pc:chgData name="Sierra Peterson" userId="S::speterson@enactus.org::39cce7cf-aa9d-44ee-850e-14553a685025" providerId="AD" clId="Web-{E6946186-9881-DE7D-187E-C14210A58015}"/>
    <pc:docChg chg="modSld">
      <pc:chgData name="Sierra Peterson" userId="S::speterson@enactus.org::39cce7cf-aa9d-44ee-850e-14553a685025" providerId="AD" clId="Web-{E6946186-9881-DE7D-187E-C14210A58015}" dt="2022-11-11T18:58:35.838" v="154"/>
      <pc:docMkLst>
        <pc:docMk/>
      </pc:docMkLst>
      <pc:sldChg chg="modSp">
        <pc:chgData name="Sierra Peterson" userId="S::speterson@enactus.org::39cce7cf-aa9d-44ee-850e-14553a685025" providerId="AD" clId="Web-{E6946186-9881-DE7D-187E-C14210A58015}" dt="2022-11-11T18:42:31.094" v="10" actId="20577"/>
        <pc:sldMkLst>
          <pc:docMk/>
          <pc:sldMk cId="4043829883" sldId="335"/>
        </pc:sldMkLst>
        <pc:spChg chg="mod">
          <ac:chgData name="Sierra Peterson" userId="S::speterson@enactus.org::39cce7cf-aa9d-44ee-850e-14553a685025" providerId="AD" clId="Web-{E6946186-9881-DE7D-187E-C14210A58015}" dt="2022-11-11T18:42:31.094" v="10" actId="20577"/>
          <ac:spMkLst>
            <pc:docMk/>
            <pc:sldMk cId="4043829883" sldId="335"/>
            <ac:spMk id="3" creationId="{246146A3-CDFD-46A4-83B6-A736217CF147}"/>
          </ac:spMkLst>
        </pc:spChg>
      </pc:sldChg>
      <pc:sldChg chg="modNotes">
        <pc:chgData name="Sierra Peterson" userId="S::speterson@enactus.org::39cce7cf-aa9d-44ee-850e-14553a685025" providerId="AD" clId="Web-{E6946186-9881-DE7D-187E-C14210A58015}" dt="2022-11-11T18:56:35.725" v="100"/>
        <pc:sldMkLst>
          <pc:docMk/>
          <pc:sldMk cId="3756402720" sldId="337"/>
        </pc:sldMkLst>
      </pc:sldChg>
      <pc:sldChg chg="modNotes">
        <pc:chgData name="Sierra Peterson" userId="S::speterson@enactus.org::39cce7cf-aa9d-44ee-850e-14553a685025" providerId="AD" clId="Web-{E6946186-9881-DE7D-187E-C14210A58015}" dt="2022-11-11T18:56:18.600" v="89"/>
        <pc:sldMkLst>
          <pc:docMk/>
          <pc:sldMk cId="3442712761" sldId="345"/>
        </pc:sldMkLst>
      </pc:sldChg>
      <pc:sldChg chg="modNotes">
        <pc:chgData name="Sierra Peterson" userId="S::speterson@enactus.org::39cce7cf-aa9d-44ee-850e-14553a685025" providerId="AD" clId="Web-{E6946186-9881-DE7D-187E-C14210A58015}" dt="2022-11-11T18:57:07.851" v="115"/>
        <pc:sldMkLst>
          <pc:docMk/>
          <pc:sldMk cId="1816138995" sldId="351"/>
        </pc:sldMkLst>
      </pc:sldChg>
      <pc:sldChg chg="modNotes">
        <pc:chgData name="Sierra Peterson" userId="S::speterson@enactus.org::39cce7cf-aa9d-44ee-850e-14553a685025" providerId="AD" clId="Web-{E6946186-9881-DE7D-187E-C14210A58015}" dt="2022-11-11T18:57:16.351" v="127"/>
        <pc:sldMkLst>
          <pc:docMk/>
          <pc:sldMk cId="3576609934" sldId="352"/>
        </pc:sldMkLst>
      </pc:sldChg>
      <pc:sldChg chg="modNotes">
        <pc:chgData name="Sierra Peterson" userId="S::speterson@enactus.org::39cce7cf-aa9d-44ee-850e-14553a685025" providerId="AD" clId="Web-{E6946186-9881-DE7D-187E-C14210A58015}" dt="2022-11-11T18:52:49.329" v="41"/>
        <pc:sldMkLst>
          <pc:docMk/>
          <pc:sldMk cId="3049963527" sldId="362"/>
        </pc:sldMkLst>
      </pc:sldChg>
      <pc:sldChg chg="modNotes">
        <pc:chgData name="Sierra Peterson" userId="S::speterson@enactus.org::39cce7cf-aa9d-44ee-850e-14553a685025" providerId="AD" clId="Web-{E6946186-9881-DE7D-187E-C14210A58015}" dt="2022-11-11T18:51:22.577" v="35"/>
        <pc:sldMkLst>
          <pc:docMk/>
          <pc:sldMk cId="3565681844" sldId="363"/>
        </pc:sldMkLst>
      </pc:sldChg>
      <pc:sldChg chg="modNotes">
        <pc:chgData name="Sierra Peterson" userId="S::speterson@enactus.org::39cce7cf-aa9d-44ee-850e-14553a685025" providerId="AD" clId="Web-{E6946186-9881-DE7D-187E-C14210A58015}" dt="2022-11-11T18:53:27.767" v="50"/>
        <pc:sldMkLst>
          <pc:docMk/>
          <pc:sldMk cId="4025958966" sldId="365"/>
        </pc:sldMkLst>
      </pc:sldChg>
      <pc:sldChg chg="modNotes">
        <pc:chgData name="Sierra Peterson" userId="S::speterson@enactus.org::39cce7cf-aa9d-44ee-850e-14553a685025" providerId="AD" clId="Web-{E6946186-9881-DE7D-187E-C14210A58015}" dt="2022-11-11T18:57:51.009" v="136"/>
        <pc:sldMkLst>
          <pc:docMk/>
          <pc:sldMk cId="817478860" sldId="370"/>
        </pc:sldMkLst>
      </pc:sldChg>
      <pc:sldChg chg="modNotes">
        <pc:chgData name="Sierra Peterson" userId="S::speterson@enactus.org::39cce7cf-aa9d-44ee-850e-14553a685025" providerId="AD" clId="Web-{E6946186-9881-DE7D-187E-C14210A58015}" dt="2022-11-11T18:53:32.721" v="53"/>
        <pc:sldMkLst>
          <pc:docMk/>
          <pc:sldMk cId="2758714309" sldId="371"/>
        </pc:sldMkLst>
      </pc:sldChg>
      <pc:sldChg chg="modNotes">
        <pc:chgData name="Sierra Peterson" userId="S::speterson@enactus.org::39cce7cf-aa9d-44ee-850e-14553a685025" providerId="AD" clId="Web-{E6946186-9881-DE7D-187E-C14210A58015}" dt="2022-11-11T18:58:35.838" v="154"/>
        <pc:sldMkLst>
          <pc:docMk/>
          <pc:sldMk cId="916384319" sldId="376"/>
        </pc:sldMkLst>
      </pc:sldChg>
      <pc:sldChg chg="modNotes">
        <pc:chgData name="Sierra Peterson" userId="S::speterson@enactus.org::39cce7cf-aa9d-44ee-850e-14553a685025" providerId="AD" clId="Web-{E6946186-9881-DE7D-187E-C14210A58015}" dt="2022-11-11T18:53:45.018" v="59"/>
        <pc:sldMkLst>
          <pc:docMk/>
          <pc:sldMk cId="3169137168" sldId="379"/>
        </pc:sldMkLst>
      </pc:sldChg>
      <pc:sldChg chg="modNotes">
        <pc:chgData name="Sierra Peterson" userId="S::speterson@enactus.org::39cce7cf-aa9d-44ee-850e-14553a685025" providerId="AD" clId="Web-{E6946186-9881-DE7D-187E-C14210A58015}" dt="2022-11-11T18:54:21.675" v="62"/>
        <pc:sldMkLst>
          <pc:docMk/>
          <pc:sldMk cId="1599316758" sldId="382"/>
        </pc:sldMkLst>
      </pc:sldChg>
      <pc:sldChg chg="modNotes">
        <pc:chgData name="Sierra Peterson" userId="S::speterson@enactus.org::39cce7cf-aa9d-44ee-850e-14553a685025" providerId="AD" clId="Web-{E6946186-9881-DE7D-187E-C14210A58015}" dt="2022-11-11T18:58:24.728" v="147"/>
        <pc:sldMkLst>
          <pc:docMk/>
          <pc:sldMk cId="2561828508" sldId="383"/>
        </pc:sldMkLst>
      </pc:sldChg>
      <pc:sldChg chg="modNotes">
        <pc:chgData name="Sierra Peterson" userId="S::speterson@enactus.org::39cce7cf-aa9d-44ee-850e-14553a685025" providerId="AD" clId="Web-{E6946186-9881-DE7D-187E-C14210A58015}" dt="2022-11-11T18:56:59.148" v="110"/>
        <pc:sldMkLst>
          <pc:docMk/>
          <pc:sldMk cId="727614375" sldId="384"/>
        </pc:sldMkLst>
      </pc:sldChg>
      <pc:sldChg chg="modNotes">
        <pc:chgData name="Sierra Peterson" userId="S::speterson@enactus.org::39cce7cf-aa9d-44ee-850e-14553a685025" providerId="AD" clId="Web-{E6946186-9881-DE7D-187E-C14210A58015}" dt="2022-11-11T18:56:52.023" v="104"/>
        <pc:sldMkLst>
          <pc:docMk/>
          <pc:sldMk cId="1917666666" sldId="385"/>
        </pc:sldMkLst>
      </pc:sldChg>
      <pc:sldChg chg="modNotes">
        <pc:chgData name="Sierra Peterson" userId="S::speterson@enactus.org::39cce7cf-aa9d-44ee-850e-14553a685025" providerId="AD" clId="Web-{E6946186-9881-DE7D-187E-C14210A58015}" dt="2022-11-11T18:58:05.275" v="140"/>
        <pc:sldMkLst>
          <pc:docMk/>
          <pc:sldMk cId="1687971996" sldId="387"/>
        </pc:sldMkLst>
      </pc:sldChg>
      <pc:sldChg chg="addSp modSp">
        <pc:chgData name="Sierra Peterson" userId="S::speterson@enactus.org::39cce7cf-aa9d-44ee-850e-14553a685025" providerId="AD" clId="Web-{E6946186-9881-DE7D-187E-C14210A58015}" dt="2022-11-11T18:43:54.940" v="20" actId="14100"/>
        <pc:sldMkLst>
          <pc:docMk/>
          <pc:sldMk cId="4199587591" sldId="388"/>
        </pc:sldMkLst>
        <pc:spChg chg="add mod">
          <ac:chgData name="Sierra Peterson" userId="S::speterson@enactus.org::39cce7cf-aa9d-44ee-850e-14553a685025" providerId="AD" clId="Web-{E6946186-9881-DE7D-187E-C14210A58015}" dt="2022-11-11T18:43:54.940" v="20" actId="14100"/>
          <ac:spMkLst>
            <pc:docMk/>
            <pc:sldMk cId="4199587591" sldId="388"/>
            <ac:spMk id="4" creationId="{D8AAA5F9-A6C2-2A06-9DA1-7E6DE68972EA}"/>
          </ac:spMkLst>
        </pc:spChg>
      </pc:sldChg>
      <pc:sldChg chg="modNotes">
        <pc:chgData name="Sierra Peterson" userId="S::speterson@enactus.org::39cce7cf-aa9d-44ee-850e-14553a685025" providerId="AD" clId="Web-{E6946186-9881-DE7D-187E-C14210A58015}" dt="2022-11-11T18:50:38.279" v="34"/>
        <pc:sldMkLst>
          <pc:docMk/>
          <pc:sldMk cId="1621128310" sldId="393"/>
        </pc:sldMkLst>
      </pc:sldChg>
    </pc:docChg>
  </pc:docChgLst>
  <pc:docChgLst>
    <pc:chgData name="Kenneth Brumbaugh" userId="S::kbrumbaugh@enactus.org::1958443f-79d3-474b-bf01-9ba8aa3496ae" providerId="AD" clId="Web-{B6A260F0-CEC2-4841-1C5E-B17A200814A0}"/>
    <pc:docChg chg="modSld">
      <pc:chgData name="Kenneth Brumbaugh" userId="S::kbrumbaugh@enactus.org::1958443f-79d3-474b-bf01-9ba8aa3496ae" providerId="AD" clId="Web-{B6A260F0-CEC2-4841-1C5E-B17A200814A0}" dt="2022-10-05T19:40:04.500" v="25"/>
      <pc:docMkLst>
        <pc:docMk/>
      </pc:docMkLst>
      <pc:sldChg chg="modNotes">
        <pc:chgData name="Kenneth Brumbaugh" userId="S::kbrumbaugh@enactus.org::1958443f-79d3-474b-bf01-9ba8aa3496ae" providerId="AD" clId="Web-{B6A260F0-CEC2-4841-1C5E-B17A200814A0}" dt="2022-10-05T19:40:04.500" v="25"/>
        <pc:sldMkLst>
          <pc:docMk/>
          <pc:sldMk cId="817478860" sldId="370"/>
        </pc:sldMkLst>
      </pc:sldChg>
    </pc:docChg>
  </pc:docChgLst>
</pc:chgInfo>
</file>

<file path=ppt/comments/modernComment_15A_7C8A3B19.xml><?xml version="1.0" encoding="utf-8"?>
<p188:cmLst xmlns:a="http://schemas.openxmlformats.org/drawingml/2006/main" xmlns:r="http://schemas.openxmlformats.org/officeDocument/2006/relationships" xmlns:p188="http://schemas.microsoft.com/office/powerpoint/2018/8/main">
  <p188:cm id="{35CEC4B1-00BC-4231-BD66-8FB60EC5270B}" authorId="{15DA78A8-F7B8-D06C-E47A-3113E376A6D4}" status="resolved" created="2022-10-26T20:48:54.163" complete="100000">
    <pc:sldMkLst xmlns:pc="http://schemas.microsoft.com/office/powerpoint/2013/main/command">
      <pc:docMk/>
      <pc:sldMk cId="2089433881" sldId="346"/>
    </pc:sldMkLst>
    <p188:txBody>
      <a:bodyPr/>
      <a:lstStyle/>
      <a:p>
        <a:r>
          <a:rPr lang="en-US"/>
          <a:t>Update
</a:t>
        </a:r>
      </a:p>
    </p188:txBody>
  </p188:cm>
</p188:cmLst>
</file>

<file path=ppt/comments/modernComment_16F_3B1B594C.xml><?xml version="1.0" encoding="utf-8"?>
<p188:cmLst xmlns:a="http://schemas.openxmlformats.org/drawingml/2006/main" xmlns:r="http://schemas.openxmlformats.org/officeDocument/2006/relationships" xmlns:p188="http://schemas.microsoft.com/office/powerpoint/2018/8/main">
  <p188:cm id="{4A58B4D4-CB49-42D4-8AB6-3481A0C911E1}" authorId="{15DA78A8-F7B8-D06C-E47A-3113E376A6D4}" status="resolved" created="2022-10-26T20:37:11.781" complete="100000">
    <pc:sldMkLst xmlns:pc="http://schemas.microsoft.com/office/powerpoint/2013/main/command">
      <pc:docMk/>
      <pc:sldMk cId="991648076" sldId="367"/>
    </pc:sldMkLst>
    <p188:txBody>
      <a:bodyPr/>
      <a:lstStyle/>
      <a:p>
        <a:r>
          <a:rPr lang="en-US"/>
          <a:t>Update contact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D8678-2AE8-406A-BEB6-40C9454B6434}" type="datetimeFigureOut">
              <a:rPr lang="en-US" smtClean="0"/>
              <a:t>11/12/2022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CF46B-A3AF-4B81-B03F-7F5B64996D64}" type="slidenum">
              <a:rPr lang="en-US" smtClean="0"/>
              <a:t>‹#›</a:t>
            </a:fld>
            <a:endParaRPr lang="en-US"/>
          </a:p>
        </p:txBody>
      </p:sp>
    </p:spTree>
    <p:extLst>
      <p:ext uri="{BB962C8B-B14F-4D97-AF65-F5344CB8AC3E}">
        <p14:creationId xmlns:p14="http://schemas.microsoft.com/office/powerpoint/2010/main" val="327294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Have open while Britt and Sierra run registration (Specify at registration that they need to sit at “sticker table”)Make reminder announcement </a:t>
            </a:r>
          </a:p>
          <a:p>
            <a:r>
              <a:rPr lang="en-US" err="1">
                <a:cs typeface="Calibri"/>
              </a:rPr>
              <a:t>Jodee</a:t>
            </a:r>
            <a:r>
              <a:rPr lang="en-US">
                <a:cs typeface="Calibri"/>
              </a:rPr>
              <a:t> to be in room with students mingling </a:t>
            </a:r>
          </a:p>
        </p:txBody>
      </p:sp>
      <p:sp>
        <p:nvSpPr>
          <p:cNvPr id="4" name="Slide Number Placeholder 3"/>
          <p:cNvSpPr>
            <a:spLocks noGrp="1"/>
          </p:cNvSpPr>
          <p:nvPr>
            <p:ph type="sldNum" sz="quarter" idx="5"/>
          </p:nvPr>
        </p:nvSpPr>
        <p:spPr/>
        <p:txBody>
          <a:bodyPr/>
          <a:lstStyle/>
          <a:p>
            <a:fld id="{2DDCF46B-A3AF-4B81-B03F-7F5B64996D64}" type="slidenum">
              <a:rPr lang="en-US" smtClean="0"/>
              <a:t>1</a:t>
            </a:fld>
            <a:endParaRPr lang="en-US"/>
          </a:p>
        </p:txBody>
      </p:sp>
    </p:spTree>
    <p:extLst>
      <p:ext uri="{BB962C8B-B14F-4D97-AF65-F5344CB8AC3E}">
        <p14:creationId xmlns:p14="http://schemas.microsoft.com/office/powerpoint/2010/main" val="604235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Britt- interest form</a:t>
            </a:r>
          </a:p>
          <a:p>
            <a:pPr lvl="1"/>
            <a:r>
              <a:rPr lang="en-US">
                <a:cs typeface="Calibri"/>
              </a:rPr>
              <a:t>Near or Farm from oceans</a:t>
            </a:r>
          </a:p>
          <a:p>
            <a:pPr lvl="1"/>
            <a:r>
              <a:rPr lang="en-US" err="1">
                <a:cs typeface="Calibri"/>
              </a:rPr>
              <a:t>Exisiting</a:t>
            </a:r>
            <a:r>
              <a:rPr lang="en-US">
                <a:cs typeface="Calibri"/>
              </a:rPr>
              <a:t> projects, or projects that have been competed on can be repeated. </a:t>
            </a:r>
          </a:p>
          <a:p>
            <a:pPr lvl="1"/>
            <a:r>
              <a:rPr lang="en-US">
                <a:cs typeface="Calibri"/>
              </a:rPr>
              <a:t>Be creative in project ideas </a:t>
            </a:r>
          </a:p>
        </p:txBody>
      </p:sp>
      <p:sp>
        <p:nvSpPr>
          <p:cNvPr id="4" name="Slide Number Placeholder 3"/>
          <p:cNvSpPr>
            <a:spLocks noGrp="1"/>
          </p:cNvSpPr>
          <p:nvPr>
            <p:ph type="sldNum" sz="quarter" idx="5"/>
          </p:nvPr>
        </p:nvSpPr>
        <p:spPr/>
        <p:txBody>
          <a:bodyPr/>
          <a:lstStyle/>
          <a:p>
            <a:fld id="{17A5FD83-0136-49AC-9716-466C9A325E34}" type="slidenum">
              <a:rPr lang="en-US" smtClean="0"/>
              <a:t>10</a:t>
            </a:fld>
            <a:endParaRPr lang="en-US"/>
          </a:p>
        </p:txBody>
      </p:sp>
    </p:spTree>
    <p:extLst>
      <p:ext uri="{BB962C8B-B14F-4D97-AF65-F5344CB8AC3E}">
        <p14:creationId xmlns:p14="http://schemas.microsoft.com/office/powerpoint/2010/main" val="1885061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a:t>Sierra- Next we are going to move into our Session work! Let’s discuss Project Design and Ideation </a:t>
            </a:r>
          </a:p>
          <a:p>
            <a:pPr lvl="1"/>
            <a:r>
              <a:rPr lang="en-US" b="1"/>
              <a:t>Please read out the </a:t>
            </a:r>
            <a:endParaRPr lang="en-US" b="1">
              <a:cs typeface="Calibri"/>
            </a:endParaRPr>
          </a:p>
        </p:txBody>
      </p:sp>
      <p:sp>
        <p:nvSpPr>
          <p:cNvPr id="4" name="Slide Number Placeholder 3"/>
          <p:cNvSpPr>
            <a:spLocks noGrp="1"/>
          </p:cNvSpPr>
          <p:nvPr>
            <p:ph type="sldNum" sz="quarter" idx="5"/>
          </p:nvPr>
        </p:nvSpPr>
        <p:spPr/>
        <p:txBody>
          <a:bodyPr/>
          <a:lstStyle/>
          <a:p>
            <a:fld id="{17A5FD83-0136-49AC-9716-466C9A325E34}" type="slidenum">
              <a:rPr lang="en-US" smtClean="0"/>
              <a:t>11</a:t>
            </a:fld>
            <a:endParaRPr lang="en-US"/>
          </a:p>
        </p:txBody>
      </p:sp>
    </p:spTree>
    <p:extLst>
      <p:ext uri="{BB962C8B-B14F-4D97-AF65-F5344CB8AC3E}">
        <p14:creationId xmlns:p14="http://schemas.microsoft.com/office/powerpoint/2010/main" val="4211768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are not creating a project from just one of those goals- you can </a:t>
            </a:r>
          </a:p>
        </p:txBody>
      </p:sp>
      <p:sp>
        <p:nvSpPr>
          <p:cNvPr id="4" name="Slide Number Placeholder 3"/>
          <p:cNvSpPr>
            <a:spLocks noGrp="1"/>
          </p:cNvSpPr>
          <p:nvPr>
            <p:ph type="sldNum" sz="quarter" idx="5"/>
          </p:nvPr>
        </p:nvSpPr>
        <p:spPr/>
        <p:txBody>
          <a:bodyPr/>
          <a:lstStyle/>
          <a:p>
            <a:fld id="{2DDCF46B-A3AF-4B81-B03F-7F5B64996D64}" type="slidenum">
              <a:rPr lang="en-US" smtClean="0"/>
              <a:t>12</a:t>
            </a:fld>
            <a:endParaRPr lang="en-US"/>
          </a:p>
        </p:txBody>
      </p:sp>
    </p:spTree>
    <p:extLst>
      <p:ext uri="{BB962C8B-B14F-4D97-AF65-F5344CB8AC3E}">
        <p14:creationId xmlns:p14="http://schemas.microsoft.com/office/powerpoint/2010/main" val="3256020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a:t>Sierra- </a:t>
            </a:r>
          </a:p>
          <a:p>
            <a:pPr lvl="1"/>
            <a:r>
              <a:rPr lang="en-US">
                <a:cs typeface="Calibri"/>
              </a:rPr>
              <a:t>How man of you have done a Needs Assessment</a:t>
            </a:r>
            <a:endParaRPr lang="en-US"/>
          </a:p>
          <a:p>
            <a:pPr lvl="1"/>
            <a:r>
              <a:rPr lang="en-US" b="0"/>
              <a:t>as many of you know one of the first things you should do when beginning a project is conduct a needs assessment.</a:t>
            </a:r>
            <a:r>
              <a:rPr lang="en-US"/>
              <a:t> </a:t>
            </a:r>
            <a:endParaRPr lang="en-US" b="1">
              <a:cs typeface="Calibri"/>
            </a:endParaRPr>
          </a:p>
        </p:txBody>
      </p:sp>
      <p:sp>
        <p:nvSpPr>
          <p:cNvPr id="4" name="Slide Number Placeholder 3"/>
          <p:cNvSpPr>
            <a:spLocks noGrp="1"/>
          </p:cNvSpPr>
          <p:nvPr>
            <p:ph type="sldNum" sz="quarter" idx="5"/>
          </p:nvPr>
        </p:nvSpPr>
        <p:spPr/>
        <p:txBody>
          <a:bodyPr/>
          <a:lstStyle/>
          <a:p>
            <a:fld id="{17A5FD83-0136-49AC-9716-466C9A325E34}" type="slidenum">
              <a:rPr lang="en-US" smtClean="0"/>
              <a:t>13</a:t>
            </a:fld>
            <a:endParaRPr lang="en-US"/>
          </a:p>
        </p:txBody>
      </p:sp>
    </p:spTree>
    <p:extLst>
      <p:ext uri="{BB962C8B-B14F-4D97-AF65-F5344CB8AC3E}">
        <p14:creationId xmlns:p14="http://schemas.microsoft.com/office/powerpoint/2010/main" val="2893922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Sierra</a:t>
            </a:r>
            <a:r>
              <a:rPr lang="en-US"/>
              <a:t>- Next, you find your scope, (Read slides)  </a:t>
            </a:r>
          </a:p>
        </p:txBody>
      </p:sp>
      <p:sp>
        <p:nvSpPr>
          <p:cNvPr id="4" name="Slide Number Placeholder 3"/>
          <p:cNvSpPr>
            <a:spLocks noGrp="1"/>
          </p:cNvSpPr>
          <p:nvPr>
            <p:ph type="sldNum" sz="quarter" idx="5"/>
          </p:nvPr>
        </p:nvSpPr>
        <p:spPr/>
        <p:txBody>
          <a:bodyPr/>
          <a:lstStyle/>
          <a:p>
            <a:fld id="{2DDCF46B-A3AF-4B81-B03F-7F5B64996D64}" type="slidenum">
              <a:rPr lang="en-US" smtClean="0"/>
              <a:t>14</a:t>
            </a:fld>
            <a:endParaRPr lang="en-US"/>
          </a:p>
        </p:txBody>
      </p:sp>
    </p:spTree>
    <p:extLst>
      <p:ext uri="{BB962C8B-B14F-4D97-AF65-F5344CB8AC3E}">
        <p14:creationId xmlns:p14="http://schemas.microsoft.com/office/powerpoint/2010/main" val="1739712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Britt- HOW MANY OF YALL HAVE DONE NEEDS ASSESSMENTS? </a:t>
            </a:r>
          </a:p>
          <a:p>
            <a:r>
              <a:rPr lang="en-US">
                <a:cs typeface="Calibri"/>
              </a:rPr>
              <a:t>START HANDOUT- 5 MIN </a:t>
            </a:r>
          </a:p>
          <a:p>
            <a:r>
              <a:rPr lang="en-US">
                <a:cs typeface="Calibri"/>
              </a:rPr>
              <a:t>What questions would you ask these individuals?</a:t>
            </a:r>
          </a:p>
          <a:p>
            <a:r>
              <a:rPr lang="en-US">
                <a:cs typeface="Calibri"/>
              </a:rPr>
              <a:t>What outside research needs to be done? </a:t>
            </a:r>
          </a:p>
          <a:p>
            <a:r>
              <a:rPr lang="en-US">
                <a:cs typeface="Calibri"/>
              </a:rPr>
              <a:t>Where would you get the information? </a:t>
            </a:r>
          </a:p>
          <a:p>
            <a:r>
              <a:rPr lang="en-US">
                <a:cs typeface="Calibri"/>
              </a:rPr>
              <a:t>What patterns and themes would you look for? </a:t>
            </a:r>
          </a:p>
          <a:p>
            <a:endParaRPr lang="en-US">
              <a:cs typeface="Calibri"/>
            </a:endParaRPr>
          </a:p>
          <a:p>
            <a:endParaRPr lang="en-US">
              <a:cs typeface="Calibri"/>
            </a:endParaRPr>
          </a:p>
          <a:p>
            <a:r>
              <a:rPr lang="en-US">
                <a:cs typeface="Calibri"/>
              </a:rPr>
              <a:t>Where are you seeing your interviewees struggling the most, using the question behind the question to find the root of the problem</a:t>
            </a:r>
          </a:p>
          <a:p>
            <a:r>
              <a:rPr lang="en-US">
                <a:cs typeface="Calibri"/>
              </a:rPr>
              <a:t>Dandelion example </a:t>
            </a:r>
          </a:p>
        </p:txBody>
      </p:sp>
      <p:sp>
        <p:nvSpPr>
          <p:cNvPr id="4" name="Slide Number Placeholder 3"/>
          <p:cNvSpPr>
            <a:spLocks noGrp="1"/>
          </p:cNvSpPr>
          <p:nvPr>
            <p:ph type="sldNum" sz="quarter" idx="5"/>
          </p:nvPr>
        </p:nvSpPr>
        <p:spPr/>
        <p:txBody>
          <a:bodyPr/>
          <a:lstStyle/>
          <a:p>
            <a:fld id="{2DDCF46B-A3AF-4B81-B03F-7F5B64996D64}" type="slidenum">
              <a:rPr lang="en-US" smtClean="0"/>
              <a:t>15</a:t>
            </a:fld>
            <a:endParaRPr lang="en-US"/>
          </a:p>
        </p:txBody>
      </p:sp>
    </p:spTree>
    <p:extLst>
      <p:ext uri="{BB962C8B-B14F-4D97-AF65-F5344CB8AC3E}">
        <p14:creationId xmlns:p14="http://schemas.microsoft.com/office/powerpoint/2010/main" val="10145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 -Activity: Students use the case study to come up with a problem statement in their groups</a:t>
            </a:r>
          </a:p>
          <a:p>
            <a:r>
              <a:rPr lang="en-US"/>
              <a:t> (Sticker team Session 1 stay with case study team, until end where they connect back to full team ) </a:t>
            </a:r>
          </a:p>
          <a:p>
            <a:r>
              <a:rPr lang="en-US">
                <a:cs typeface="Calibri"/>
              </a:rPr>
              <a:t>REMINDER_ YOU ARE NOT COMING UP WITH THE SOLUTION </a:t>
            </a:r>
          </a:p>
        </p:txBody>
      </p:sp>
      <p:sp>
        <p:nvSpPr>
          <p:cNvPr id="4" name="Slide Number Placeholder 3"/>
          <p:cNvSpPr>
            <a:spLocks noGrp="1"/>
          </p:cNvSpPr>
          <p:nvPr>
            <p:ph type="sldNum" sz="quarter" idx="5"/>
          </p:nvPr>
        </p:nvSpPr>
        <p:spPr/>
        <p:txBody>
          <a:bodyPr/>
          <a:lstStyle/>
          <a:p>
            <a:fld id="{2DDCF46B-A3AF-4B81-B03F-7F5B64996D64}" type="slidenum">
              <a:rPr lang="en-US" smtClean="0"/>
              <a:t>16</a:t>
            </a:fld>
            <a:endParaRPr lang="en-US"/>
          </a:p>
        </p:txBody>
      </p:sp>
    </p:spTree>
    <p:extLst>
      <p:ext uri="{BB962C8B-B14F-4D97-AF65-F5344CB8AC3E}">
        <p14:creationId xmlns:p14="http://schemas.microsoft.com/office/powerpoint/2010/main" val="3000891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 Britt – think ideal state from D4D and potential metrics for impact (what will students want to focus on measuring to know they’ve accomplished their goal? How will they do that?). Come up with some directed questions to guide their breakout session.</a:t>
            </a:r>
          </a:p>
          <a:p>
            <a:pPr lvl="1"/>
            <a:r>
              <a:rPr lang="en-US">
                <a:cs typeface="Calibri"/>
              </a:rPr>
              <a:t>5 min</a:t>
            </a:r>
          </a:p>
        </p:txBody>
      </p:sp>
      <p:sp>
        <p:nvSpPr>
          <p:cNvPr id="4" name="Slide Number Placeholder 3"/>
          <p:cNvSpPr>
            <a:spLocks noGrp="1"/>
          </p:cNvSpPr>
          <p:nvPr>
            <p:ph type="sldNum" sz="quarter" idx="5"/>
          </p:nvPr>
        </p:nvSpPr>
        <p:spPr/>
        <p:txBody>
          <a:bodyPr/>
          <a:lstStyle/>
          <a:p>
            <a:fld id="{17A5FD83-0136-49AC-9716-466C9A325E34}" type="slidenum">
              <a:rPr lang="en-US" smtClean="0"/>
              <a:t>17</a:t>
            </a:fld>
            <a:endParaRPr lang="en-US"/>
          </a:p>
        </p:txBody>
      </p:sp>
    </p:spTree>
    <p:extLst>
      <p:ext uri="{BB962C8B-B14F-4D97-AF65-F5344CB8AC3E}">
        <p14:creationId xmlns:p14="http://schemas.microsoft.com/office/powerpoint/2010/main" val="1050925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Britt-Using the sticky notes, identify how each proposed solution addresses the problem. Think about whether the solution is addressing the correct problem, or if it solves something else entirely. Is your solution feasible? Will it bring about the desired impact? </a:t>
            </a:r>
          </a:p>
          <a:p>
            <a:pPr lvl="1"/>
            <a:r>
              <a:rPr lang="en-US">
                <a:cs typeface="Calibri"/>
              </a:rPr>
              <a:t>10 min</a:t>
            </a:r>
            <a:endParaRPr lang="en-US"/>
          </a:p>
        </p:txBody>
      </p:sp>
      <p:sp>
        <p:nvSpPr>
          <p:cNvPr id="4" name="Slide Number Placeholder 3"/>
          <p:cNvSpPr>
            <a:spLocks noGrp="1"/>
          </p:cNvSpPr>
          <p:nvPr>
            <p:ph type="sldNum" sz="quarter" idx="5"/>
          </p:nvPr>
        </p:nvSpPr>
        <p:spPr/>
        <p:txBody>
          <a:bodyPr/>
          <a:lstStyle/>
          <a:p>
            <a:fld id="{17A5FD83-0136-49AC-9716-466C9A325E34}" type="slidenum">
              <a:rPr lang="en-US" smtClean="0"/>
              <a:t>18</a:t>
            </a:fld>
            <a:endParaRPr lang="en-US"/>
          </a:p>
        </p:txBody>
      </p:sp>
    </p:spTree>
    <p:extLst>
      <p:ext uri="{BB962C8B-B14F-4D97-AF65-F5344CB8AC3E}">
        <p14:creationId xmlns:p14="http://schemas.microsoft.com/office/powerpoint/2010/main" val="931160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a:cs typeface="Calibri"/>
              </a:rPr>
              <a:t>Britt </a:t>
            </a:r>
          </a:p>
        </p:txBody>
      </p:sp>
      <p:sp>
        <p:nvSpPr>
          <p:cNvPr id="4" name="Slide Number Placeholder 3"/>
          <p:cNvSpPr>
            <a:spLocks noGrp="1"/>
          </p:cNvSpPr>
          <p:nvPr>
            <p:ph type="sldNum" sz="quarter" idx="5"/>
          </p:nvPr>
        </p:nvSpPr>
        <p:spPr/>
        <p:txBody>
          <a:bodyPr/>
          <a:lstStyle/>
          <a:p>
            <a:fld id="{17A5FD83-0136-49AC-9716-466C9A325E34}" type="slidenum">
              <a:rPr lang="en-US" smtClean="0"/>
              <a:t>19</a:t>
            </a:fld>
            <a:endParaRPr lang="en-US"/>
          </a:p>
        </p:txBody>
      </p:sp>
    </p:spTree>
    <p:extLst>
      <p:ext uri="{BB962C8B-B14F-4D97-AF65-F5344CB8AC3E}">
        <p14:creationId xmlns:p14="http://schemas.microsoft.com/office/powerpoint/2010/main" val="365563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A5FD83-0136-49AC-9716-466C9A325E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386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a:t>Sierra</a:t>
            </a:r>
            <a:r>
              <a:rPr lang="en-US"/>
              <a:t> </a:t>
            </a:r>
            <a:r>
              <a:rPr lang="en-US" err="1"/>
              <a:t>Annoucement</a:t>
            </a:r>
            <a:r>
              <a:rPr lang="en-US"/>
              <a:t> 10 minute Break</a:t>
            </a:r>
          </a:p>
        </p:txBody>
      </p:sp>
      <p:sp>
        <p:nvSpPr>
          <p:cNvPr id="4" name="Slide Number Placeholder 3"/>
          <p:cNvSpPr>
            <a:spLocks noGrp="1"/>
          </p:cNvSpPr>
          <p:nvPr>
            <p:ph type="sldNum" sz="quarter" idx="5"/>
          </p:nvPr>
        </p:nvSpPr>
        <p:spPr/>
        <p:txBody>
          <a:bodyPr/>
          <a:lstStyle/>
          <a:p>
            <a:fld id="{17A5FD83-0136-49AC-9716-466C9A325E34}" type="slidenum">
              <a:rPr lang="en-US" smtClean="0"/>
              <a:t>20</a:t>
            </a:fld>
            <a:endParaRPr lang="en-US"/>
          </a:p>
        </p:txBody>
      </p:sp>
    </p:spTree>
    <p:extLst>
      <p:ext uri="{BB962C8B-B14F-4D97-AF65-F5344CB8AC3E}">
        <p14:creationId xmlns:p14="http://schemas.microsoft.com/office/powerpoint/2010/main" val="396148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Jodee</a:t>
            </a:r>
            <a:endParaRPr lang="en-US"/>
          </a:p>
        </p:txBody>
      </p:sp>
      <p:sp>
        <p:nvSpPr>
          <p:cNvPr id="4" name="Slide Number Placeholder 3"/>
          <p:cNvSpPr>
            <a:spLocks noGrp="1"/>
          </p:cNvSpPr>
          <p:nvPr>
            <p:ph type="sldNum" sz="quarter" idx="5"/>
          </p:nvPr>
        </p:nvSpPr>
        <p:spPr/>
        <p:txBody>
          <a:bodyPr/>
          <a:lstStyle/>
          <a:p>
            <a:fld id="{2DDCF46B-A3AF-4B81-B03F-7F5B64996D64}" type="slidenum">
              <a:rPr lang="en-US" smtClean="0"/>
              <a:t>21</a:t>
            </a:fld>
            <a:endParaRPr lang="en-US"/>
          </a:p>
        </p:txBody>
      </p:sp>
    </p:spTree>
    <p:extLst>
      <p:ext uri="{BB962C8B-B14F-4D97-AF65-F5344CB8AC3E}">
        <p14:creationId xmlns:p14="http://schemas.microsoft.com/office/powerpoint/2010/main" val="3509424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err="1"/>
              <a:t>Jodee</a:t>
            </a:r>
            <a:endParaRPr lang="en-US"/>
          </a:p>
        </p:txBody>
      </p:sp>
      <p:sp>
        <p:nvSpPr>
          <p:cNvPr id="4" name="Slide Number Placeholder 3"/>
          <p:cNvSpPr>
            <a:spLocks noGrp="1"/>
          </p:cNvSpPr>
          <p:nvPr>
            <p:ph type="sldNum" sz="quarter" idx="5"/>
          </p:nvPr>
        </p:nvSpPr>
        <p:spPr/>
        <p:txBody>
          <a:bodyPr/>
          <a:lstStyle/>
          <a:p>
            <a:fld id="{17A5FD83-0136-49AC-9716-466C9A325E34}" type="slidenum">
              <a:rPr lang="en-US" smtClean="0"/>
              <a:t>22</a:t>
            </a:fld>
            <a:endParaRPr lang="en-US"/>
          </a:p>
        </p:txBody>
      </p:sp>
    </p:spTree>
    <p:extLst>
      <p:ext uri="{BB962C8B-B14F-4D97-AF65-F5344CB8AC3E}">
        <p14:creationId xmlns:p14="http://schemas.microsoft.com/office/powerpoint/2010/main" val="4147960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err="1"/>
              <a:t>Jodee</a:t>
            </a:r>
            <a:endParaRPr lang="en-US">
              <a:cs typeface="Calibri"/>
            </a:endParaRPr>
          </a:p>
          <a:p>
            <a:pPr lvl="1"/>
            <a:r>
              <a:rPr lang="en-US">
                <a:cs typeface="Calibri"/>
              </a:rPr>
              <a:t>Draw student for gift card </a:t>
            </a:r>
          </a:p>
          <a:p>
            <a:pPr lvl="1"/>
            <a:r>
              <a:rPr lang="en-US">
                <a:cs typeface="Calibri"/>
              </a:rPr>
              <a:t>Dietary Conditions (lunches will be labeled) do not grab one labeled if you did not previously specify </a:t>
            </a:r>
          </a:p>
        </p:txBody>
      </p:sp>
      <p:sp>
        <p:nvSpPr>
          <p:cNvPr id="4" name="Slide Number Placeholder 3"/>
          <p:cNvSpPr>
            <a:spLocks noGrp="1"/>
          </p:cNvSpPr>
          <p:nvPr>
            <p:ph type="sldNum" sz="quarter" idx="5"/>
          </p:nvPr>
        </p:nvSpPr>
        <p:spPr/>
        <p:txBody>
          <a:bodyPr/>
          <a:lstStyle/>
          <a:p>
            <a:fld id="{17A5FD83-0136-49AC-9716-466C9A325E34}" type="slidenum">
              <a:rPr lang="en-US" smtClean="0"/>
              <a:t>23</a:t>
            </a:fld>
            <a:endParaRPr lang="en-US"/>
          </a:p>
        </p:txBody>
      </p:sp>
    </p:spTree>
    <p:extLst>
      <p:ext uri="{BB962C8B-B14F-4D97-AF65-F5344CB8AC3E}">
        <p14:creationId xmlns:p14="http://schemas.microsoft.com/office/powerpoint/2010/main" val="4115692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a:cs typeface="Calibri"/>
              </a:rPr>
              <a:t>Britt</a:t>
            </a:r>
          </a:p>
          <a:p>
            <a:pPr marL="457200" lvl="1" indent="0">
              <a:buFont typeface="Arial" panose="020B0604020202020204" pitchFamily="34" charset="0"/>
              <a:buNone/>
            </a:pPr>
            <a:r>
              <a:rPr lang="en-US">
                <a:cs typeface="Calibri"/>
              </a:rPr>
              <a:t>Specify they need to sit with their Enactus team</a:t>
            </a:r>
            <a:endParaRPr lang="en-US"/>
          </a:p>
        </p:txBody>
      </p:sp>
      <p:sp>
        <p:nvSpPr>
          <p:cNvPr id="4" name="Slide Number Placeholder 3"/>
          <p:cNvSpPr>
            <a:spLocks noGrp="1"/>
          </p:cNvSpPr>
          <p:nvPr>
            <p:ph type="sldNum" sz="quarter" idx="5"/>
          </p:nvPr>
        </p:nvSpPr>
        <p:spPr/>
        <p:txBody>
          <a:bodyPr/>
          <a:lstStyle/>
          <a:p>
            <a:fld id="{17A5FD83-0136-49AC-9716-466C9A325E34}" type="slidenum">
              <a:rPr lang="en-US" smtClean="0"/>
              <a:t>24</a:t>
            </a:fld>
            <a:endParaRPr lang="en-US"/>
          </a:p>
        </p:txBody>
      </p:sp>
    </p:spTree>
    <p:extLst>
      <p:ext uri="{BB962C8B-B14F-4D97-AF65-F5344CB8AC3E}">
        <p14:creationId xmlns:p14="http://schemas.microsoft.com/office/powerpoint/2010/main" val="1150733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Britt- </a:t>
            </a:r>
            <a:r>
              <a:rPr lang="en-US" err="1">
                <a:cs typeface="Calibri"/>
              </a:rPr>
              <a:t>Bandaid</a:t>
            </a:r>
            <a:r>
              <a:rPr lang="en-US">
                <a:cs typeface="Calibri"/>
              </a:rPr>
              <a:t> Project</a:t>
            </a:r>
          </a:p>
        </p:txBody>
      </p:sp>
      <p:sp>
        <p:nvSpPr>
          <p:cNvPr id="4" name="Slide Number Placeholder 3"/>
          <p:cNvSpPr>
            <a:spLocks noGrp="1"/>
          </p:cNvSpPr>
          <p:nvPr>
            <p:ph type="sldNum" sz="quarter" idx="5"/>
          </p:nvPr>
        </p:nvSpPr>
        <p:spPr/>
        <p:txBody>
          <a:bodyPr/>
          <a:lstStyle/>
          <a:p>
            <a:fld id="{17A5FD83-0136-49AC-9716-466C9A325E34}" type="slidenum">
              <a:rPr lang="en-US" smtClean="0"/>
              <a:t>25</a:t>
            </a:fld>
            <a:endParaRPr lang="en-US"/>
          </a:p>
        </p:txBody>
      </p:sp>
    </p:spTree>
    <p:extLst>
      <p:ext uri="{BB962C8B-B14F-4D97-AF65-F5344CB8AC3E}">
        <p14:creationId xmlns:p14="http://schemas.microsoft.com/office/powerpoint/2010/main" val="100455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Britt can be a good networking, community/campus awarness/engagement </a:t>
            </a:r>
          </a:p>
        </p:txBody>
      </p:sp>
      <p:sp>
        <p:nvSpPr>
          <p:cNvPr id="4" name="Slide Number Placeholder 3"/>
          <p:cNvSpPr>
            <a:spLocks noGrp="1"/>
          </p:cNvSpPr>
          <p:nvPr>
            <p:ph type="sldNum" sz="quarter" idx="5"/>
          </p:nvPr>
        </p:nvSpPr>
        <p:spPr/>
        <p:txBody>
          <a:bodyPr/>
          <a:lstStyle/>
          <a:p>
            <a:fld id="{17A5FD83-0136-49AC-9716-466C9A325E34}" type="slidenum">
              <a:rPr lang="en-US" smtClean="0"/>
              <a:t>26</a:t>
            </a:fld>
            <a:endParaRPr lang="en-US"/>
          </a:p>
        </p:txBody>
      </p:sp>
    </p:spTree>
    <p:extLst>
      <p:ext uri="{BB962C8B-B14F-4D97-AF65-F5344CB8AC3E}">
        <p14:creationId xmlns:p14="http://schemas.microsoft.com/office/powerpoint/2010/main" val="2658996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Sierra </a:t>
            </a:r>
            <a:r>
              <a:rPr lang="en-US">
                <a:cs typeface="Calibri"/>
              </a:rPr>
              <a:t>-Early Stage Project</a:t>
            </a:r>
          </a:p>
          <a:p>
            <a:r>
              <a:rPr lang="en-US"/>
              <a:t>A financial education program </a:t>
            </a:r>
            <a:endParaRPr lang="en-US">
              <a:cs typeface="Calibri"/>
            </a:endParaRPr>
          </a:p>
          <a:p>
            <a:r>
              <a:rPr lang="en-US"/>
              <a:t>· An entrepreneurial boot camp </a:t>
            </a:r>
            <a:endParaRPr lang="en-US">
              <a:cs typeface="Calibri"/>
            </a:endParaRPr>
          </a:p>
          <a:p>
            <a:r>
              <a:rPr lang="en-US"/>
              <a:t>· A consulting program for existing entrepreneurs </a:t>
            </a:r>
            <a:endParaRPr lang="en-US">
              <a:cs typeface="Calibri"/>
            </a:endParaRPr>
          </a:p>
          <a:p>
            <a:endParaRPr lang="en-US"/>
          </a:p>
          <a:p>
            <a:r>
              <a:rPr lang="en-US"/>
              <a:t>· Job skills workshops </a:t>
            </a:r>
            <a:endParaRPr lang="en-US">
              <a:cs typeface="Calibri"/>
            </a:endParaRPr>
          </a:p>
          <a:p>
            <a:endParaRPr lang="en-US"/>
          </a:p>
          <a:p>
            <a:r>
              <a:rPr lang="en-US"/>
              <a:t>· Mentorship</a:t>
            </a:r>
            <a:endParaRPr lang="en-US">
              <a:cs typeface="Calibri"/>
            </a:endParaRPr>
          </a:p>
          <a:p>
            <a:r>
              <a:rPr lang="en-US"/>
              <a:t>This is similar to a social enterprise, but the key difference is that it does not operate as a business, but rather as a program. The project addresses a need through education-based activities such as workshops and seminars. </a:t>
            </a:r>
            <a:endParaRPr lang="en-US">
              <a:cs typeface="Calibri"/>
            </a:endParaRPr>
          </a:p>
          <a:p>
            <a:endParaRPr lang="en-US"/>
          </a:p>
          <a:p>
            <a:r>
              <a:rPr lang="en-US"/>
              <a:t>Want to take your project to the next level? </a:t>
            </a:r>
            <a:endParaRPr lang="en-US">
              <a:cs typeface="Calibri"/>
            </a:endParaRPr>
          </a:p>
          <a:p>
            <a:endParaRPr lang="en-US"/>
          </a:p>
          <a:p>
            <a:r>
              <a:rPr lang="en-US"/>
              <a:t>Monetize your services </a:t>
            </a:r>
            <a:endParaRPr lang="en-US">
              <a:cs typeface="Calibri"/>
            </a:endParaRPr>
          </a:p>
          <a:p>
            <a:endParaRPr lang="en-US"/>
          </a:p>
          <a:p>
            <a:r>
              <a:rPr lang="en-US"/>
              <a:t>Train and employ your audience </a:t>
            </a:r>
            <a:endParaRPr lang="en-US">
              <a:cs typeface="Calibri"/>
            </a:endParaRPr>
          </a:p>
          <a:p>
            <a:endParaRPr lang="en-US"/>
          </a:p>
          <a:p>
            <a:r>
              <a:rPr lang="en-US"/>
              <a:t>After conducting a secondary needs assessment, reassess to identify contributing factors</a:t>
            </a:r>
            <a:endParaRPr lang="en-US">
              <a:cs typeface="Calibri"/>
            </a:endParaRPr>
          </a:p>
          <a:p>
            <a:endParaRPr lang="en-US"/>
          </a:p>
          <a:p>
            <a:r>
              <a:rPr lang="en-US"/>
              <a:t>Integrate empowerment opportunities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DDCF46B-A3AF-4B81-B03F-7F5B64996D64}" type="slidenum">
              <a:rPr lang="en-US" smtClean="0"/>
              <a:t>27</a:t>
            </a:fld>
            <a:endParaRPr lang="en-US"/>
          </a:p>
        </p:txBody>
      </p:sp>
    </p:spTree>
    <p:extLst>
      <p:ext uri="{BB962C8B-B14F-4D97-AF65-F5344CB8AC3E}">
        <p14:creationId xmlns:p14="http://schemas.microsoft.com/office/powerpoint/2010/main" val="2501507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Sierra</a:t>
            </a:r>
          </a:p>
          <a:p>
            <a:r>
              <a:rPr lang="en-US">
                <a:cs typeface="Calibri"/>
              </a:rPr>
              <a:t>World Cup Qualifier Project </a:t>
            </a:r>
          </a:p>
          <a:p>
            <a:r>
              <a:rPr lang="en-US">
                <a:cs typeface="Calibri"/>
              </a:rPr>
              <a:t>This is different than a community program because this program is acting a sustainable business rather than a workshop or program </a:t>
            </a:r>
          </a:p>
          <a:p>
            <a:endParaRPr lang="en-US"/>
          </a:p>
          <a:p>
            <a:r>
              <a:rPr lang="en-US"/>
              <a:t>Monetize your services </a:t>
            </a:r>
          </a:p>
          <a:p>
            <a:endParaRPr lang="en-US"/>
          </a:p>
          <a:p>
            <a:r>
              <a:rPr lang="en-US"/>
              <a:t>Train and employ your audience </a:t>
            </a:r>
          </a:p>
          <a:p>
            <a:endParaRPr lang="en-US"/>
          </a:p>
          <a:p>
            <a:r>
              <a:rPr lang="en-US"/>
              <a:t>After conducting a secondary needs assessment, reassess to identify contributing factors</a:t>
            </a:r>
          </a:p>
          <a:p>
            <a:endParaRPr lang="en-US"/>
          </a:p>
          <a:p>
            <a:r>
              <a:rPr lang="en-US"/>
              <a:t>Integrate empowerment opportunities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2DDCF46B-A3AF-4B81-B03F-7F5B64996D64}" type="slidenum">
              <a:rPr lang="en-US" smtClean="0"/>
              <a:t>28</a:t>
            </a:fld>
            <a:endParaRPr lang="en-US"/>
          </a:p>
        </p:txBody>
      </p:sp>
    </p:spTree>
    <p:extLst>
      <p:ext uri="{BB962C8B-B14F-4D97-AF65-F5344CB8AC3E}">
        <p14:creationId xmlns:p14="http://schemas.microsoft.com/office/powerpoint/2010/main" val="2977821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a:cs typeface="Calibri"/>
              </a:rPr>
              <a:t>Sierra- </a:t>
            </a:r>
            <a:r>
              <a:rPr lang="en-US">
                <a:cs typeface="Calibri"/>
              </a:rPr>
              <a:t>Pass out Project Categories Handout</a:t>
            </a:r>
          </a:p>
          <a:p>
            <a:pPr lvl="1"/>
            <a:r>
              <a:rPr lang="en-US">
                <a:cs typeface="Calibri"/>
              </a:rPr>
              <a:t>5mins with teams and a 3 minute review</a:t>
            </a:r>
          </a:p>
          <a:p>
            <a:pPr lvl="1"/>
            <a:r>
              <a:rPr lang="en-US">
                <a:cs typeface="Calibri"/>
              </a:rPr>
              <a:t>Enactus Team</a:t>
            </a:r>
          </a:p>
        </p:txBody>
      </p:sp>
      <p:sp>
        <p:nvSpPr>
          <p:cNvPr id="4" name="Slide Number Placeholder 3"/>
          <p:cNvSpPr>
            <a:spLocks noGrp="1"/>
          </p:cNvSpPr>
          <p:nvPr>
            <p:ph type="sldNum" sz="quarter" idx="5"/>
          </p:nvPr>
        </p:nvSpPr>
        <p:spPr/>
        <p:txBody>
          <a:bodyPr/>
          <a:lstStyle/>
          <a:p>
            <a:fld id="{17A5FD83-0136-49AC-9716-466C9A325E34}" type="slidenum">
              <a:rPr lang="en-US" smtClean="0"/>
              <a:t>29</a:t>
            </a:fld>
            <a:endParaRPr lang="en-US"/>
          </a:p>
        </p:txBody>
      </p:sp>
    </p:spTree>
    <p:extLst>
      <p:ext uri="{BB962C8B-B14F-4D97-AF65-F5344CB8AC3E}">
        <p14:creationId xmlns:p14="http://schemas.microsoft.com/office/powerpoint/2010/main" val="2956683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Britt- round robin introduce us </a:t>
            </a:r>
          </a:p>
          <a:p>
            <a:pPr lvl="1"/>
            <a:r>
              <a:rPr lang="en-US">
                <a:cs typeface="Calibri"/>
              </a:rPr>
              <a:t>We are so excited to welcome students, faculty, and business representatives to our Fall Collaboration Summit here at BIC Then introduce </a:t>
            </a:r>
            <a:r>
              <a:rPr lang="en-US" b="1">
                <a:cs typeface="Calibri"/>
              </a:rPr>
              <a:t>Kristie</a:t>
            </a:r>
            <a:r>
              <a:rPr lang="en-US" b="1"/>
              <a:t> Raines VP of People &amp; Culture</a:t>
            </a:r>
            <a:endParaRPr lang="en-US">
              <a:cs typeface="Calibri"/>
            </a:endParaRPr>
          </a:p>
        </p:txBody>
      </p:sp>
      <p:sp>
        <p:nvSpPr>
          <p:cNvPr id="4" name="Slide Number Placeholder 3"/>
          <p:cNvSpPr>
            <a:spLocks noGrp="1"/>
          </p:cNvSpPr>
          <p:nvPr>
            <p:ph type="sldNum" sz="quarter" idx="5"/>
          </p:nvPr>
        </p:nvSpPr>
        <p:spPr/>
        <p:txBody>
          <a:bodyPr/>
          <a:lstStyle/>
          <a:p>
            <a:fld id="{17A5FD83-0136-49AC-9716-466C9A325E34}" type="slidenum">
              <a:rPr lang="en-US" smtClean="0"/>
              <a:t>3</a:t>
            </a:fld>
            <a:endParaRPr lang="en-US"/>
          </a:p>
        </p:txBody>
      </p:sp>
    </p:spTree>
    <p:extLst>
      <p:ext uri="{BB962C8B-B14F-4D97-AF65-F5344CB8AC3E}">
        <p14:creationId xmlns:p14="http://schemas.microsoft.com/office/powerpoint/2010/main" val="2250386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a:cs typeface="Calibri"/>
              </a:rPr>
              <a:t>Sierra– thinking of Enactus projects </a:t>
            </a:r>
          </a:p>
        </p:txBody>
      </p:sp>
      <p:sp>
        <p:nvSpPr>
          <p:cNvPr id="4" name="Slide Number Placeholder 3"/>
          <p:cNvSpPr>
            <a:spLocks noGrp="1"/>
          </p:cNvSpPr>
          <p:nvPr>
            <p:ph type="sldNum" sz="quarter" idx="5"/>
          </p:nvPr>
        </p:nvSpPr>
        <p:spPr/>
        <p:txBody>
          <a:bodyPr/>
          <a:lstStyle/>
          <a:p>
            <a:fld id="{17A5FD83-0136-49AC-9716-466C9A325E34}" type="slidenum">
              <a:rPr lang="en-US" smtClean="0"/>
              <a:t>30</a:t>
            </a:fld>
            <a:endParaRPr lang="en-US"/>
          </a:p>
        </p:txBody>
      </p:sp>
    </p:spTree>
    <p:extLst>
      <p:ext uri="{BB962C8B-B14F-4D97-AF65-F5344CB8AC3E}">
        <p14:creationId xmlns:p14="http://schemas.microsoft.com/office/powerpoint/2010/main" val="3306140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cs typeface="Calibri"/>
            </a:endParaRPr>
          </a:p>
          <a:p>
            <a:pPr lvl="1"/>
            <a:r>
              <a:rPr lang="en-US">
                <a:cs typeface="Calibri"/>
              </a:rPr>
              <a:t>Britt</a:t>
            </a:r>
          </a:p>
          <a:p>
            <a:pPr lvl="1"/>
            <a:r>
              <a:rPr lang="en-US">
                <a:cs typeface="Calibri"/>
              </a:rPr>
              <a:t>Ask teams what it means to them, and do giveaways for those that respond </a:t>
            </a:r>
            <a:endParaRPr lang="en-US"/>
          </a:p>
          <a:p>
            <a:pPr marL="628650" lvl="1" indent="-171450">
              <a:buFont typeface="Arial" panose="020B0604020202020204" pitchFamily="34" charset="0"/>
              <a:buChar char="•"/>
            </a:pPr>
            <a:r>
              <a:rPr lang="en-US">
                <a:cs typeface="Calibri"/>
              </a:rPr>
              <a:t>Team Sustainability is setting up your team and projects to continue beyond your time on the team </a:t>
            </a:r>
          </a:p>
          <a:p>
            <a:pPr lvl="1"/>
            <a:r>
              <a:rPr lang="en-US">
                <a:cs typeface="Calibri"/>
              </a:rPr>
              <a:t>What </a:t>
            </a:r>
            <a:r>
              <a:rPr lang="en-US" err="1">
                <a:cs typeface="Calibri"/>
              </a:rPr>
              <a:t>enactus</a:t>
            </a:r>
            <a:r>
              <a:rPr lang="en-US">
                <a:cs typeface="Calibri"/>
              </a:rPr>
              <a:t> has found that is essential for success</a:t>
            </a:r>
          </a:p>
        </p:txBody>
      </p:sp>
      <p:sp>
        <p:nvSpPr>
          <p:cNvPr id="4" name="Slide Number Placeholder 3"/>
          <p:cNvSpPr>
            <a:spLocks noGrp="1"/>
          </p:cNvSpPr>
          <p:nvPr>
            <p:ph type="sldNum" sz="quarter" idx="5"/>
          </p:nvPr>
        </p:nvSpPr>
        <p:spPr/>
        <p:txBody>
          <a:bodyPr/>
          <a:lstStyle/>
          <a:p>
            <a:fld id="{17A5FD83-0136-49AC-9716-466C9A325E34}" type="slidenum">
              <a:rPr lang="en-US" smtClean="0"/>
              <a:t>31</a:t>
            </a:fld>
            <a:endParaRPr lang="en-US"/>
          </a:p>
        </p:txBody>
      </p:sp>
    </p:spTree>
    <p:extLst>
      <p:ext uri="{BB962C8B-B14F-4D97-AF65-F5344CB8AC3E}">
        <p14:creationId xmlns:p14="http://schemas.microsoft.com/office/powerpoint/2010/main" val="1857325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 Because your team is constantly losing members, its important that your team invests into ongoing year-round recruitment.</a:t>
            </a:r>
          </a:p>
          <a:p>
            <a:endParaRPr lang="en-US"/>
          </a:p>
          <a:p>
            <a:r>
              <a:rPr lang="en-US" b="1"/>
              <a:t>Each member can play an important role in recruitment.   </a:t>
            </a:r>
            <a:r>
              <a:rPr lang="en-US" b="0"/>
              <a:t>Each member has </a:t>
            </a:r>
            <a:r>
              <a:rPr lang="en-US"/>
              <a:t>a unique network of friends and classmates that could become future members.  Think if each member can recruit at least 1 friend each semester – your team would double in size!   How can you encourage your members to create a personal goal around recruitment?  </a:t>
            </a:r>
            <a:endParaRPr lang="en-US">
              <a:cs typeface="Calibri"/>
            </a:endParaRPr>
          </a:p>
          <a:p>
            <a:endParaRPr lang="en-US"/>
          </a:p>
          <a:p>
            <a:r>
              <a:rPr lang="en-US"/>
              <a:t>Some of the most effective recruiters are those who are willing to talk with new people each day.  University of Missouri Kansas City has a concept they call Shameless Self Promotion, as they explain, “We have found that nobody knows what your team is doing unless you tell them, but once you tell them, they are interested and happy to help the team or pass on the word to their own connections. “</a:t>
            </a:r>
            <a:endParaRPr lang="en-US">
              <a:cs typeface="Calibri"/>
            </a:endParaRPr>
          </a:p>
          <a:p>
            <a:endParaRPr lang="en-US"/>
          </a:p>
          <a:p>
            <a:pPr marL="628650" lvl="1"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17A5FD83-0136-49AC-9716-466C9A325E34}" type="slidenum">
              <a:rPr lang="en-US" smtClean="0"/>
              <a:t>32</a:t>
            </a:fld>
            <a:endParaRPr lang="en-US"/>
          </a:p>
        </p:txBody>
      </p:sp>
    </p:spTree>
    <p:extLst>
      <p:ext uri="{BB962C8B-B14F-4D97-AF65-F5344CB8AC3E}">
        <p14:creationId xmlns:p14="http://schemas.microsoft.com/office/powerpoint/2010/main" val="3708697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Britt- A while back, the Rutgers Enactus team did a series called “Why Enactus Wednesday” where they would spotlight members and ask them why they were part of Enactus. This is a great place to start when thinking about your recruitment strategies. After all, if you aren’t sure why you do it, how can you convince someone else to join the team? </a:t>
            </a:r>
          </a:p>
          <a:p>
            <a:pPr marL="457200" lvl="1" indent="0">
              <a:buFont typeface="Arial" panose="020B0604020202020204" pitchFamily="34" charset="0"/>
              <a:buNone/>
            </a:pPr>
            <a:endParaRPr lang="en-US">
              <a:cs typeface="Calibri"/>
            </a:endParaRPr>
          </a:p>
          <a:p>
            <a:pPr lvl="1"/>
            <a:r>
              <a:rPr lang="en-US">
                <a:cs typeface="Calibri"/>
              </a:rPr>
              <a:t>Team leadership should be active and engaged on social media</a:t>
            </a:r>
          </a:p>
        </p:txBody>
      </p:sp>
      <p:sp>
        <p:nvSpPr>
          <p:cNvPr id="4" name="Slide Number Placeholder 3"/>
          <p:cNvSpPr>
            <a:spLocks noGrp="1"/>
          </p:cNvSpPr>
          <p:nvPr>
            <p:ph type="sldNum" sz="quarter" idx="5"/>
          </p:nvPr>
        </p:nvSpPr>
        <p:spPr/>
        <p:txBody>
          <a:bodyPr/>
          <a:lstStyle/>
          <a:p>
            <a:fld id="{17A5FD83-0136-49AC-9716-466C9A325E34}" type="slidenum">
              <a:rPr lang="en-US" smtClean="0"/>
              <a:t>33</a:t>
            </a:fld>
            <a:endParaRPr lang="en-US"/>
          </a:p>
        </p:txBody>
      </p:sp>
    </p:spTree>
    <p:extLst>
      <p:ext uri="{BB962C8B-B14F-4D97-AF65-F5344CB8AC3E}">
        <p14:creationId xmlns:p14="http://schemas.microsoft.com/office/powerpoint/2010/main" val="2230626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Sierra-</a:t>
            </a:r>
          </a:p>
          <a:p>
            <a:r>
              <a:rPr lang="en-US"/>
              <a:t>So what are the key tactics?</a:t>
            </a:r>
          </a:p>
          <a:p>
            <a:r>
              <a:rPr lang="en-US">
                <a:cs typeface="Calibri"/>
              </a:rPr>
              <a:t>(DONE with Enactus TEAM)</a:t>
            </a:r>
            <a:endParaRPr lang="en-US"/>
          </a:p>
          <a:p>
            <a:r>
              <a:rPr lang="en-US"/>
              <a:t>Word-of-mouth is important because it can happen any place and any time.  Do your members feel comfortable with their elevator pitch?  Practice with your team.  Ask people to share what works best for them.   </a:t>
            </a:r>
            <a:endParaRPr lang="en-US">
              <a:cs typeface="Calibri"/>
            </a:endParaRPr>
          </a:p>
          <a:p>
            <a:r>
              <a:rPr lang="en-US"/>
              <a:t>We’re going to go through an exercise to help each of you develop your own “Why Enactus” statement. Your Why statement is different from your Elevator pitch.</a:t>
            </a:r>
          </a:p>
          <a:p>
            <a:r>
              <a:rPr lang="en-US">
                <a:cs typeface="Calibri"/>
              </a:rPr>
              <a:t>Give time For Activity</a:t>
            </a:r>
          </a:p>
          <a:p>
            <a:pPr>
              <a:defRPr/>
            </a:pPr>
            <a:r>
              <a:rPr lang="en-US"/>
              <a:t>Another benefit to starting with WHY, is that it helps you connect with your enthusiasm.  If you lead with enthusiasm you’ll be much more effective when recruiting students, faculty, business partners, and stakeholders.  HOW you say something can be more important that WHAT you say.</a:t>
            </a:r>
            <a:endParaRPr lang="en-US">
              <a:cs typeface="Calibri"/>
            </a:endParaRPr>
          </a:p>
          <a:p>
            <a:endParaRPr lang="en-US"/>
          </a:p>
          <a:p>
            <a:r>
              <a:rPr lang="en-US"/>
              <a:t>One of the most effective ways to recruit new talent is through the staff and faculty of the school.  Develop a relationship with teachers and advisors – explaining what Enactus is and how they can help you attract students.  A few simple ways they can help are to allow you to pitch Enactus in their class, agree to hand out fliers / post meeting information, and to agree to recommend Enactus to their students who stand out. </a:t>
            </a:r>
            <a:endParaRPr lang="en-US">
              <a:cs typeface="Calibri"/>
            </a:endParaRPr>
          </a:p>
          <a:p>
            <a:endParaRPr lang="en-US"/>
          </a:p>
          <a:p>
            <a:r>
              <a:rPr lang="en-US"/>
              <a:t>Another way to recruit is to put yourself where students are.  Attend events, have an informational table set up in the student center during lunch.  Be visible. </a:t>
            </a:r>
            <a:endParaRPr lang="en-US">
              <a:cs typeface="Calibri"/>
            </a:endParaRPr>
          </a:p>
          <a:p>
            <a:endParaRPr lang="en-US"/>
          </a:p>
          <a:p>
            <a:r>
              <a:rPr lang="en-US"/>
              <a:t>Another great way to be visible is to have an Enactus team t-shirt.  Coordinate days when all the members will wear your shirts so you can begin to create the feeling of a growing presence.  </a:t>
            </a:r>
            <a:endParaRPr lang="en-US">
              <a:cs typeface="Calibri"/>
            </a:endParaRPr>
          </a:p>
          <a:p>
            <a:endParaRPr lang="en-US"/>
          </a:p>
          <a:p>
            <a:r>
              <a:rPr lang="en-US"/>
              <a:t>Finally, advertise and market through traditional channels.  Develop your social media presence – highlight individual members and personalize their experience and the many benefits.  Post fliers.  Do whatever it is you think that will help attract the attention needed to make someone interested enough to attend a meeting.  </a:t>
            </a:r>
            <a:endParaRPr lang="en-US">
              <a:cs typeface="Calibri"/>
            </a:endParaRPr>
          </a:p>
          <a:p>
            <a:endParaRPr lang="en-US"/>
          </a:p>
          <a:p>
            <a:r>
              <a:rPr lang="en-US" b="1"/>
              <a:t>What strategies work for your team?</a:t>
            </a:r>
            <a:endParaRPr lang="en-US" b="1">
              <a:cs typeface="Calibri"/>
            </a:endParaRPr>
          </a:p>
          <a:p>
            <a:pPr marL="457200" lvl="1"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17A5FD83-0136-49AC-9716-466C9A325E34}" type="slidenum">
              <a:rPr lang="en-US" smtClean="0"/>
              <a:t>34</a:t>
            </a:fld>
            <a:endParaRPr lang="en-US"/>
          </a:p>
        </p:txBody>
      </p:sp>
    </p:spTree>
    <p:extLst>
      <p:ext uri="{BB962C8B-B14F-4D97-AF65-F5344CB8AC3E}">
        <p14:creationId xmlns:p14="http://schemas.microsoft.com/office/powerpoint/2010/main" val="2533782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SIERRA</a:t>
            </a:r>
            <a:r>
              <a:rPr lang="en-US"/>
              <a:t> Another great strategy is to build in a mentoring process.  In the Fall semester take your leadership team and assign them to mentor 1 or 2 members who they think might replace them in the future. Have them start leading more in the Spring Semester. Create an outline of expectations regarding how often they should meet, what key questions to ask, and how often the leadership team will discuss and evaluate what they are learning from the mentoring process.  </a:t>
            </a:r>
          </a:p>
          <a:p>
            <a:endParaRPr lang="en-US"/>
          </a:p>
          <a:p>
            <a:r>
              <a:rPr lang="en-US"/>
              <a:t>One of the best ways to develop future leaders is through their active involvement. Another effective way to develop leaders is by getting them involved within positions that align with their top strengths and passions.  </a:t>
            </a:r>
            <a:endParaRPr lang="en-US">
              <a:cs typeface="Calibri"/>
            </a:endParaRPr>
          </a:p>
          <a:p>
            <a:endParaRPr lang="en-US"/>
          </a:p>
          <a:p>
            <a:r>
              <a:rPr lang="en-US"/>
              <a:t>They have to get off of the sidelines and onto the playing field so to speak. </a:t>
            </a:r>
          </a:p>
          <a:p>
            <a:endParaRPr lang="en-US"/>
          </a:p>
          <a:p>
            <a:r>
              <a:rPr lang="en-US"/>
              <a:t>You’ll want to empower these members with opportunities to lead meaningful projects.  </a:t>
            </a:r>
          </a:p>
          <a:p>
            <a:endParaRPr lang="en-US"/>
          </a:p>
          <a:p>
            <a:r>
              <a:rPr lang="en-US"/>
              <a:t>You will be able to observe their performance as a leader and more effectively coach and mentor them along the way.</a:t>
            </a:r>
            <a:endParaRPr lang="en-US">
              <a:cs typeface="Calibri"/>
            </a:endParaRPr>
          </a:p>
          <a:p>
            <a:endParaRPr lang="en-US"/>
          </a:p>
          <a:p>
            <a:r>
              <a:rPr lang="en-US"/>
              <a:t>As a current leader, another great way to develop leadership is through an active conversation with members on your team.  If your leaders aren’t speaking with the members enough you’re likely not learning enough about those members and how you can more effectively engage them.  Be sure you’re not focusing too much internally on your leadership team at the expense of your regular team membership.  Remember – one day soon those members will comprise the leadership team. </a:t>
            </a:r>
            <a:endParaRPr lang="en-US">
              <a:cs typeface="Calibri"/>
            </a:endParaRPr>
          </a:p>
        </p:txBody>
      </p:sp>
    </p:spTree>
    <p:extLst>
      <p:ext uri="{BB962C8B-B14F-4D97-AF65-F5344CB8AC3E}">
        <p14:creationId xmlns:p14="http://schemas.microsoft.com/office/powerpoint/2010/main" val="321701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 Last but not least. </a:t>
            </a:r>
          </a:p>
          <a:p>
            <a:endParaRPr lang="en-US"/>
          </a:p>
          <a:p>
            <a:r>
              <a:rPr lang="en-US"/>
              <a:t>We cannot talk about team sustainability without addressing the important role of the primary advisor. </a:t>
            </a:r>
          </a:p>
          <a:p>
            <a:endParaRPr lang="en-US">
              <a:cs typeface="Calibri" panose="020F0502020204030204"/>
            </a:endParaRPr>
          </a:p>
          <a:p>
            <a:r>
              <a:rPr lang="en-US"/>
              <a:t>They are the most consistent form of leadership - some advisors have been with their teams for more than 20 years!</a:t>
            </a:r>
            <a:endParaRPr lang="en-US">
              <a:cs typeface="Calibri"/>
            </a:endParaRPr>
          </a:p>
          <a:p>
            <a:endParaRPr lang="en-US"/>
          </a:p>
          <a:p>
            <a:r>
              <a:rPr lang="en-US"/>
              <a:t>There are a few ways to diversify your advisor mix to success. </a:t>
            </a:r>
            <a:endParaRPr lang="en-US">
              <a:cs typeface="Calibri"/>
            </a:endParaRPr>
          </a:p>
          <a:p>
            <a:endParaRPr lang="en-US"/>
          </a:p>
          <a:p>
            <a:r>
              <a:rPr lang="en-US"/>
              <a:t>Do your advisors teach or advise a range of students from freshmen to seniors?  Its important to have access into networks of freshmen and sophomore students.  One of the best ways is through professors that teach freshmen or sophomores or through academic advisors. </a:t>
            </a:r>
            <a:endParaRPr lang="en-US">
              <a:cs typeface="Calibri"/>
            </a:endParaRPr>
          </a:p>
          <a:p>
            <a:endParaRPr lang="en-US"/>
          </a:p>
          <a:p>
            <a:r>
              <a:rPr lang="en-US"/>
              <a:t>Do you have advisors from across multiple departments?  It’s helpful to have advisors from multiple departments because they can help recruit a more diverse team.   You’ll also find more support from administration since your club represents a wider group of students. </a:t>
            </a:r>
            <a:endParaRPr lang="en-US">
              <a:cs typeface="Calibri"/>
            </a:endParaRPr>
          </a:p>
        </p:txBody>
      </p:sp>
    </p:spTree>
    <p:extLst>
      <p:ext uri="{BB962C8B-B14F-4D97-AF65-F5344CB8AC3E}">
        <p14:creationId xmlns:p14="http://schemas.microsoft.com/office/powerpoint/2010/main" val="138592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 Britt</a:t>
            </a:r>
            <a:endParaRPr lang="en-US"/>
          </a:p>
        </p:txBody>
      </p:sp>
      <p:sp>
        <p:nvSpPr>
          <p:cNvPr id="4" name="Slide Number Placeholder 3"/>
          <p:cNvSpPr>
            <a:spLocks noGrp="1"/>
          </p:cNvSpPr>
          <p:nvPr>
            <p:ph type="sldNum" sz="quarter" idx="5"/>
          </p:nvPr>
        </p:nvSpPr>
        <p:spPr/>
        <p:txBody>
          <a:bodyPr/>
          <a:lstStyle/>
          <a:p>
            <a:fld id="{17A5FD83-0136-49AC-9716-466C9A325E34}" type="slidenum">
              <a:rPr lang="en-US" smtClean="0"/>
              <a:t>37</a:t>
            </a:fld>
            <a:endParaRPr lang="en-US"/>
          </a:p>
        </p:txBody>
      </p:sp>
    </p:spTree>
    <p:extLst>
      <p:ext uri="{BB962C8B-B14F-4D97-AF65-F5344CB8AC3E}">
        <p14:creationId xmlns:p14="http://schemas.microsoft.com/office/powerpoint/2010/main" val="3656447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a:cs typeface="Calibri"/>
              </a:rPr>
              <a:t>SIERRA</a:t>
            </a:r>
          </a:p>
          <a:p>
            <a:pPr marL="685800" lvl="1" indent="-228600">
              <a:buAutoNum type="arabicParenR"/>
            </a:pPr>
            <a:r>
              <a:rPr lang="en-US">
                <a:cs typeface="Calibri"/>
              </a:rPr>
              <a:t>Individuals need to know and understand the end goal and who to look to if they need more clarity/guidance specific, measurable, achievable, relevant and time bound</a:t>
            </a:r>
            <a:endParaRPr lang="en-US"/>
          </a:p>
          <a:p>
            <a:pPr marL="685800" lvl="1" indent="-228600">
              <a:buAutoNum type="arabicParenR"/>
            </a:pPr>
            <a:r>
              <a:rPr lang="en-US">
                <a:cs typeface="Calibri"/>
              </a:rPr>
              <a:t>Create a culture where you empower all members of your team to share their  unique perspectives and ideas </a:t>
            </a:r>
          </a:p>
          <a:p>
            <a:pPr marL="685800" lvl="1" indent="-228600">
              <a:buAutoNum type="arabicParenR"/>
            </a:pPr>
            <a:r>
              <a:rPr lang="en-US">
                <a:cs typeface="Calibri"/>
              </a:rPr>
              <a:t>As a student you are busy- focus on making the most out of the time you have together to create the largest impact on your project. </a:t>
            </a:r>
          </a:p>
          <a:p>
            <a:pPr marL="685800" lvl="1" indent="-228600">
              <a:buAutoNum type="arabicParenR"/>
            </a:pPr>
            <a:r>
              <a:rPr lang="en-US">
                <a:cs typeface="Calibri"/>
              </a:rPr>
              <a:t>Utilize all individual parts of your team and their unique strengths through delegation (Buy in comes when people are working on things they are passionate about) </a:t>
            </a:r>
          </a:p>
          <a:p>
            <a:pPr marL="685800" lvl="1" indent="-228600">
              <a:buAutoNum type="arabicParenR"/>
            </a:pPr>
            <a:r>
              <a:rPr lang="en-US">
                <a:cs typeface="Calibri"/>
              </a:rPr>
              <a:t>If people know and respect your projects/business reputation, the more sustainable positive impact you can achieve People know who you are and what you represent show that</a:t>
            </a:r>
          </a:p>
          <a:p>
            <a:pPr marL="685800" lvl="1" indent="-228600">
              <a:buAutoNum type="arabicParenR"/>
            </a:pPr>
            <a:r>
              <a:rPr lang="en-US">
                <a:cs typeface="Calibri"/>
              </a:rPr>
              <a:t>Modernizing your social media is pivotal to your networking, interaction, and growth. (Knowing back end analytics, understanding what makes each social media platform different and how it best serves you) </a:t>
            </a:r>
          </a:p>
          <a:p>
            <a:pPr lvl="1"/>
            <a:r>
              <a:rPr lang="en-US" b="1">
                <a:cs typeface="Calibri"/>
              </a:rPr>
              <a:t>BRITT</a:t>
            </a:r>
          </a:p>
          <a:p>
            <a:pPr lvl="1"/>
            <a:r>
              <a:rPr lang="en-US">
                <a:cs typeface="Calibri"/>
              </a:rPr>
              <a:t>7) SOCIAL E- Serves the environmental and social needs of a community while still being respectful of the culture you are adopting it into. Impact is more important than profit, but does not take away from the necessity of it. </a:t>
            </a:r>
          </a:p>
        </p:txBody>
      </p:sp>
      <p:sp>
        <p:nvSpPr>
          <p:cNvPr id="4" name="Slide Number Placeholder 3"/>
          <p:cNvSpPr>
            <a:spLocks noGrp="1"/>
          </p:cNvSpPr>
          <p:nvPr>
            <p:ph type="sldNum" sz="quarter" idx="5"/>
          </p:nvPr>
        </p:nvSpPr>
        <p:spPr/>
        <p:txBody>
          <a:bodyPr/>
          <a:lstStyle/>
          <a:p>
            <a:fld id="{17A5FD83-0136-49AC-9716-466C9A325E34}" type="slidenum">
              <a:rPr lang="en-US" smtClean="0"/>
              <a:t>38</a:t>
            </a:fld>
            <a:endParaRPr lang="en-US"/>
          </a:p>
        </p:txBody>
      </p:sp>
    </p:spTree>
    <p:extLst>
      <p:ext uri="{BB962C8B-B14F-4D97-AF65-F5344CB8AC3E}">
        <p14:creationId xmlns:p14="http://schemas.microsoft.com/office/powerpoint/2010/main" val="2807026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242424"/>
                </a:solidFill>
                <a:latin typeface="-apple-system"/>
              </a:rPr>
              <a:t>SIERRA </a:t>
            </a:r>
          </a:p>
          <a:p>
            <a:pPr algn="l"/>
            <a:r>
              <a:rPr lang="en-US" sz="1200">
                <a:solidFill>
                  <a:srgbClr val="242424"/>
                </a:solidFill>
                <a:effectLst/>
                <a:latin typeface="-apple-system"/>
              </a:rPr>
              <a:t>Questions:</a:t>
            </a:r>
            <a:endParaRPr lang="en-US"/>
          </a:p>
          <a:p>
            <a:pPr algn="l"/>
            <a:r>
              <a:rPr lang="en-US" sz="1200">
                <a:solidFill>
                  <a:srgbClr val="242424"/>
                </a:solidFill>
                <a:effectLst/>
                <a:latin typeface="-apple-system"/>
              </a:rPr>
              <a:t>1) Set Smart goals for your project</a:t>
            </a:r>
            <a:endParaRPr lang="en-US">
              <a:solidFill>
                <a:srgbClr val="242424"/>
              </a:solidFill>
              <a:effectLst/>
              <a:latin typeface="-apple-system"/>
            </a:endParaRPr>
          </a:p>
          <a:p>
            <a:r>
              <a:rPr lang="en-US" sz="1200">
                <a:solidFill>
                  <a:srgbClr val="242424"/>
                </a:solidFill>
                <a:effectLst/>
                <a:latin typeface="-apple-system"/>
              </a:rPr>
              <a:t>2) Where are your creating space for everyone to share ideas and collaborate? If you notice a lack of buy in from </a:t>
            </a:r>
            <a:r>
              <a:rPr lang="en-US" sz="1200" err="1">
                <a:solidFill>
                  <a:srgbClr val="242424"/>
                </a:solidFill>
                <a:effectLst/>
                <a:latin typeface="-apple-system"/>
              </a:rPr>
              <a:t>indiviuals</a:t>
            </a:r>
            <a:r>
              <a:rPr lang="en-US" sz="1200">
                <a:solidFill>
                  <a:srgbClr val="242424"/>
                </a:solidFill>
                <a:effectLst/>
                <a:latin typeface="-apple-system"/>
              </a:rPr>
              <a:t> what can you do to break down that barrier?</a:t>
            </a:r>
            <a:r>
              <a:rPr lang="en-US">
                <a:solidFill>
                  <a:srgbClr val="242424"/>
                </a:solidFill>
                <a:latin typeface="-apple-system"/>
              </a:rPr>
              <a:t> </a:t>
            </a:r>
          </a:p>
          <a:p>
            <a:pPr algn="l"/>
            <a:r>
              <a:rPr lang="en-US" sz="1200">
                <a:solidFill>
                  <a:srgbClr val="242424"/>
                </a:solidFill>
                <a:effectLst/>
                <a:latin typeface="-apple-system"/>
              </a:rPr>
              <a:t>3) Where has your team struggled ? In addition, make a short list of priorities that are most important to you and think about the long-term results of each if you dedicate X amount of time to them.</a:t>
            </a:r>
          </a:p>
          <a:p>
            <a:pPr algn="l"/>
            <a:r>
              <a:rPr lang="en-US" sz="1200">
                <a:solidFill>
                  <a:srgbClr val="242424"/>
                </a:solidFill>
                <a:effectLst/>
                <a:latin typeface="-apple-system"/>
              </a:rPr>
              <a:t>4) Delegation is imperative for anyone in a position responsible for those who oversee others. What are some problems you have seen whether it is your team or elsewhere in regard to this, and what are some ideas to collectively fix it?</a:t>
            </a:r>
            <a:endParaRPr lang="en-US">
              <a:solidFill>
                <a:srgbClr val="242424"/>
              </a:solidFill>
              <a:effectLst/>
              <a:latin typeface="-apple-system"/>
            </a:endParaRPr>
          </a:p>
          <a:p>
            <a:r>
              <a:rPr lang="en-US" sz="1200">
                <a:solidFill>
                  <a:srgbClr val="242424"/>
                </a:solidFill>
                <a:effectLst/>
                <a:latin typeface="-apple-system"/>
              </a:rPr>
              <a:t>5) What can you do with your own projects to ensure that your target is getting the best service from you, or where can you implement the service aspect in your own projects? (REVIEW)</a:t>
            </a:r>
            <a:r>
              <a:rPr lang="en-US">
                <a:solidFill>
                  <a:srgbClr val="242424"/>
                </a:solidFill>
                <a:latin typeface="-apple-system"/>
              </a:rPr>
              <a:t> </a:t>
            </a:r>
            <a:endParaRPr lang="en-US">
              <a:solidFill>
                <a:srgbClr val="242424"/>
              </a:solidFill>
              <a:effectLst/>
              <a:latin typeface="-apple-system"/>
            </a:endParaRPr>
          </a:p>
          <a:p>
            <a:pPr algn="l"/>
            <a:r>
              <a:rPr lang="en-US" sz="1200">
                <a:solidFill>
                  <a:srgbClr val="242424"/>
                </a:solidFill>
                <a:effectLst/>
                <a:latin typeface="-apple-system"/>
              </a:rPr>
              <a:t>6) Technology is a tool that anyone in the world can use to make massive leaps with their brand that would otherwise take years to do. What can you do as a team to increase you reach, engagement, awareness and impact of your projects through social media? (This could be marketing, expansion, connectivity, sales)</a:t>
            </a:r>
            <a:endParaRPr lang="en-US">
              <a:solidFill>
                <a:srgbClr val="242424"/>
              </a:solidFill>
              <a:effectLst/>
              <a:latin typeface="-apple-system"/>
            </a:endParaRPr>
          </a:p>
          <a:p>
            <a:r>
              <a:rPr lang="en-US" sz="1200">
                <a:solidFill>
                  <a:srgbClr val="242424"/>
                </a:solidFill>
                <a:effectLst/>
                <a:latin typeface="-apple-system"/>
              </a:rPr>
              <a:t>7) How does your project meet social or environmental needs in it’s area, and how do you ensure it is profitable?</a:t>
            </a:r>
            <a:r>
              <a:rPr lang="en-US">
                <a:solidFill>
                  <a:srgbClr val="242424"/>
                </a:solidFill>
                <a:latin typeface="-apple-system"/>
              </a:rPr>
              <a:t> </a:t>
            </a:r>
            <a:endParaRPr lang="en-US">
              <a:solidFill>
                <a:srgbClr val="242424"/>
              </a:solidFill>
              <a:effectLst/>
              <a:latin typeface="-apple-system"/>
            </a:endParaRPr>
          </a:p>
          <a:p>
            <a:endParaRPr lang="en-US"/>
          </a:p>
        </p:txBody>
      </p:sp>
      <p:sp>
        <p:nvSpPr>
          <p:cNvPr id="4" name="Slide Number Placeholder 3"/>
          <p:cNvSpPr>
            <a:spLocks noGrp="1"/>
          </p:cNvSpPr>
          <p:nvPr>
            <p:ph type="sldNum" sz="quarter" idx="5"/>
          </p:nvPr>
        </p:nvSpPr>
        <p:spPr/>
        <p:txBody>
          <a:bodyPr/>
          <a:lstStyle/>
          <a:p>
            <a:fld id="{2DDCF46B-A3AF-4B81-B03F-7F5B64996D64}" type="slidenum">
              <a:rPr lang="en-US" smtClean="0"/>
              <a:t>39</a:t>
            </a:fld>
            <a:endParaRPr lang="en-US"/>
          </a:p>
        </p:txBody>
      </p:sp>
    </p:spTree>
    <p:extLst>
      <p:ext uri="{BB962C8B-B14F-4D97-AF65-F5344CB8AC3E}">
        <p14:creationId xmlns:p14="http://schemas.microsoft.com/office/powerpoint/2010/main" val="4060629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Britt-We are so excited to be back at BIC this fall, and before I hand the mic to Kristie for opening remarks I wanted to give a big thank you to Bic and all of their incredible staff for helping us plan today. I wanted to introduce some of the people here today that will be helping. If you have any questions and you cannot find us these are also wonderful resources. </a:t>
            </a:r>
          </a:p>
        </p:txBody>
      </p:sp>
      <p:sp>
        <p:nvSpPr>
          <p:cNvPr id="4" name="Slide Number Placeholder 3"/>
          <p:cNvSpPr>
            <a:spLocks noGrp="1"/>
          </p:cNvSpPr>
          <p:nvPr>
            <p:ph type="sldNum" sz="quarter" idx="5"/>
          </p:nvPr>
        </p:nvSpPr>
        <p:spPr/>
        <p:txBody>
          <a:bodyPr/>
          <a:lstStyle/>
          <a:p>
            <a:fld id="{2DDCF46B-A3AF-4B81-B03F-7F5B64996D64}" type="slidenum">
              <a:rPr lang="en-US" smtClean="0"/>
              <a:t>4</a:t>
            </a:fld>
            <a:endParaRPr lang="en-US"/>
          </a:p>
        </p:txBody>
      </p:sp>
    </p:spTree>
    <p:extLst>
      <p:ext uri="{BB962C8B-B14F-4D97-AF65-F5344CB8AC3E}">
        <p14:creationId xmlns:p14="http://schemas.microsoft.com/office/powerpoint/2010/main" val="1400292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10 min break Grab a snack use the restroom mingle with other teams </a:t>
            </a:r>
          </a:p>
        </p:txBody>
      </p:sp>
      <p:sp>
        <p:nvSpPr>
          <p:cNvPr id="4" name="Slide Number Placeholder 3"/>
          <p:cNvSpPr>
            <a:spLocks noGrp="1"/>
          </p:cNvSpPr>
          <p:nvPr>
            <p:ph type="sldNum" sz="quarter" idx="5"/>
          </p:nvPr>
        </p:nvSpPr>
        <p:spPr/>
        <p:txBody>
          <a:bodyPr/>
          <a:lstStyle/>
          <a:p>
            <a:fld id="{17A5FD83-0136-49AC-9716-466C9A325E34}" type="slidenum">
              <a:rPr lang="en-US" smtClean="0"/>
              <a:t>40</a:t>
            </a:fld>
            <a:endParaRPr lang="en-US"/>
          </a:p>
        </p:txBody>
      </p:sp>
    </p:spTree>
    <p:extLst>
      <p:ext uri="{BB962C8B-B14F-4D97-AF65-F5344CB8AC3E}">
        <p14:creationId xmlns:p14="http://schemas.microsoft.com/office/powerpoint/2010/main" val="2978776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Britt</a:t>
            </a:r>
          </a:p>
          <a:p>
            <a:pPr lvl="1"/>
            <a:r>
              <a:rPr lang="en-US">
                <a:cs typeface="Calibri"/>
              </a:rPr>
              <a:t>Based upon their Enactus Projects </a:t>
            </a:r>
            <a:endParaRPr lang="en-US"/>
          </a:p>
          <a:p>
            <a:pPr lvl="1"/>
            <a:r>
              <a:rPr lang="en-US">
                <a:cs typeface="Calibri"/>
              </a:rPr>
              <a:t>90 seconds with 30 second </a:t>
            </a:r>
            <a:r>
              <a:rPr lang="en-US" err="1">
                <a:cs typeface="Calibri"/>
              </a:rPr>
              <a:t>q&amp;a</a:t>
            </a:r>
            <a:endParaRPr lang="en-US">
              <a:cs typeface="Calibri"/>
            </a:endParaRPr>
          </a:p>
        </p:txBody>
      </p:sp>
      <p:sp>
        <p:nvSpPr>
          <p:cNvPr id="4" name="Slide Number Placeholder 3"/>
          <p:cNvSpPr>
            <a:spLocks noGrp="1"/>
          </p:cNvSpPr>
          <p:nvPr>
            <p:ph type="sldNum" sz="quarter" idx="5"/>
          </p:nvPr>
        </p:nvSpPr>
        <p:spPr/>
        <p:txBody>
          <a:bodyPr/>
          <a:lstStyle/>
          <a:p>
            <a:fld id="{17A5FD83-0136-49AC-9716-466C9A325E34}" type="slidenum">
              <a:rPr lang="en-US" smtClean="0"/>
              <a:t>41</a:t>
            </a:fld>
            <a:endParaRPr lang="en-US"/>
          </a:p>
        </p:txBody>
      </p:sp>
    </p:spTree>
    <p:extLst>
      <p:ext uri="{BB962C8B-B14F-4D97-AF65-F5344CB8AC3E}">
        <p14:creationId xmlns:p14="http://schemas.microsoft.com/office/powerpoint/2010/main" val="3079450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Britt</a:t>
            </a:r>
            <a:endParaRPr lang="en-US"/>
          </a:p>
        </p:txBody>
      </p:sp>
      <p:sp>
        <p:nvSpPr>
          <p:cNvPr id="4" name="Slide Number Placeholder 3"/>
          <p:cNvSpPr>
            <a:spLocks noGrp="1"/>
          </p:cNvSpPr>
          <p:nvPr>
            <p:ph type="sldNum" sz="quarter" idx="5"/>
          </p:nvPr>
        </p:nvSpPr>
        <p:spPr/>
        <p:txBody>
          <a:bodyPr/>
          <a:lstStyle/>
          <a:p>
            <a:fld id="{17A5FD83-0136-49AC-9716-466C9A325E34}" type="slidenum">
              <a:rPr lang="en-US" smtClean="0"/>
              <a:t>42</a:t>
            </a:fld>
            <a:endParaRPr lang="en-US"/>
          </a:p>
        </p:txBody>
      </p:sp>
    </p:spTree>
    <p:extLst>
      <p:ext uri="{BB962C8B-B14F-4D97-AF65-F5344CB8AC3E}">
        <p14:creationId xmlns:p14="http://schemas.microsoft.com/office/powerpoint/2010/main" val="1499257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Sierra-  Read slide</a:t>
            </a:r>
          </a:p>
          <a:p>
            <a:endParaRPr lang="en-US" b="1"/>
          </a:p>
          <a:p>
            <a:r>
              <a:rPr lang="en-US" b="0"/>
              <a:t>Write these 4 questions down and be sure to answer them in your group</a:t>
            </a:r>
            <a:r>
              <a:rPr lang="en-US"/>
              <a:t> </a:t>
            </a:r>
            <a:endParaRPr lang="en-US" b="0">
              <a:cs typeface="Calibri"/>
            </a:endParaRPr>
          </a:p>
        </p:txBody>
      </p:sp>
      <p:sp>
        <p:nvSpPr>
          <p:cNvPr id="4" name="Slide Number Placeholder 3"/>
          <p:cNvSpPr>
            <a:spLocks noGrp="1"/>
          </p:cNvSpPr>
          <p:nvPr>
            <p:ph type="sldNum" sz="quarter" idx="5"/>
          </p:nvPr>
        </p:nvSpPr>
        <p:spPr/>
        <p:txBody>
          <a:bodyPr/>
          <a:lstStyle/>
          <a:p>
            <a:fld id="{2DDCF46B-A3AF-4B81-B03F-7F5B64996D64}" type="slidenum">
              <a:rPr lang="en-US" smtClean="0"/>
              <a:t>43</a:t>
            </a:fld>
            <a:endParaRPr lang="en-US"/>
          </a:p>
        </p:txBody>
      </p:sp>
    </p:spTree>
    <p:extLst>
      <p:ext uri="{BB962C8B-B14F-4D97-AF65-F5344CB8AC3E}">
        <p14:creationId xmlns:p14="http://schemas.microsoft.com/office/powerpoint/2010/main" val="3322937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Activity (Competition Prep) – give teams a few minutes to put together a project pitch that addresses the key points of the judging criterion as defined on the green sheet. Ask for volunteers to present their pitches and allow other students to ask questions after each pitch. </a:t>
            </a:r>
            <a:endParaRPr lang="en-US"/>
          </a:p>
          <a:p>
            <a:pPr lvl="1"/>
            <a:endParaRPr lang="en-US">
              <a:cs typeface="Calibri"/>
            </a:endParaRPr>
          </a:p>
          <a:p>
            <a:pPr lvl="1"/>
            <a:r>
              <a:rPr lang="en-US">
                <a:cs typeface="Calibri"/>
              </a:rPr>
              <a:t>Sierra&amp; Britt to determine competition set up on site</a:t>
            </a:r>
            <a:endParaRPr lang="en-US"/>
          </a:p>
        </p:txBody>
      </p:sp>
      <p:sp>
        <p:nvSpPr>
          <p:cNvPr id="4" name="Slide Number Placeholder 3"/>
          <p:cNvSpPr>
            <a:spLocks noGrp="1"/>
          </p:cNvSpPr>
          <p:nvPr>
            <p:ph type="sldNum" sz="quarter" idx="5"/>
          </p:nvPr>
        </p:nvSpPr>
        <p:spPr/>
        <p:txBody>
          <a:bodyPr/>
          <a:lstStyle/>
          <a:p>
            <a:fld id="{17A5FD83-0136-49AC-9716-466C9A325E34}" type="slidenum">
              <a:rPr lang="en-US" smtClean="0"/>
              <a:t>44</a:t>
            </a:fld>
            <a:endParaRPr lang="en-US"/>
          </a:p>
        </p:txBody>
      </p:sp>
    </p:spTree>
    <p:extLst>
      <p:ext uri="{BB962C8B-B14F-4D97-AF65-F5344CB8AC3E}">
        <p14:creationId xmlns:p14="http://schemas.microsoft.com/office/powerpoint/2010/main" val="18814664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Britt</a:t>
            </a:r>
          </a:p>
          <a:p>
            <a:pPr lvl="1"/>
            <a:r>
              <a:rPr lang="en-US">
                <a:cs typeface="Calibri"/>
              </a:rPr>
              <a:t>REVIEW</a:t>
            </a:r>
            <a:endParaRPr lang="en-US"/>
          </a:p>
          <a:p>
            <a:pPr lvl="1"/>
            <a:endParaRPr lang="en-US">
              <a:cs typeface="Calibri"/>
            </a:endParaRPr>
          </a:p>
        </p:txBody>
      </p:sp>
      <p:sp>
        <p:nvSpPr>
          <p:cNvPr id="4" name="Slide Number Placeholder 3"/>
          <p:cNvSpPr>
            <a:spLocks noGrp="1"/>
          </p:cNvSpPr>
          <p:nvPr>
            <p:ph type="sldNum" sz="quarter" idx="5"/>
          </p:nvPr>
        </p:nvSpPr>
        <p:spPr/>
        <p:txBody>
          <a:bodyPr/>
          <a:lstStyle/>
          <a:p>
            <a:fld id="{17A5FD83-0136-49AC-9716-466C9A325E34}" type="slidenum">
              <a:rPr lang="en-US" smtClean="0"/>
              <a:t>45</a:t>
            </a:fld>
            <a:endParaRPr lang="en-US"/>
          </a:p>
        </p:txBody>
      </p:sp>
    </p:spTree>
    <p:extLst>
      <p:ext uri="{BB962C8B-B14F-4D97-AF65-F5344CB8AC3E}">
        <p14:creationId xmlns:p14="http://schemas.microsoft.com/office/powerpoint/2010/main" val="127210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Britt-Ask to introduce herself and what she does </a:t>
            </a:r>
            <a:endParaRPr lang="en-US"/>
          </a:p>
        </p:txBody>
      </p:sp>
      <p:sp>
        <p:nvSpPr>
          <p:cNvPr id="4" name="Slide Number Placeholder 3"/>
          <p:cNvSpPr>
            <a:spLocks noGrp="1"/>
          </p:cNvSpPr>
          <p:nvPr>
            <p:ph type="sldNum" sz="quarter" idx="5"/>
          </p:nvPr>
        </p:nvSpPr>
        <p:spPr/>
        <p:txBody>
          <a:bodyPr/>
          <a:lstStyle/>
          <a:p>
            <a:fld id="{2DDCF46B-A3AF-4B81-B03F-7F5B64996D64}" type="slidenum">
              <a:rPr lang="en-US" smtClean="0"/>
              <a:t>5</a:t>
            </a:fld>
            <a:endParaRPr lang="en-US"/>
          </a:p>
        </p:txBody>
      </p:sp>
    </p:spTree>
    <p:extLst>
      <p:ext uri="{BB962C8B-B14F-4D97-AF65-F5344CB8AC3E}">
        <p14:creationId xmlns:p14="http://schemas.microsoft.com/office/powerpoint/2010/main" val="3909636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pPr>
            <a:r>
              <a:rPr lang="en-US" b="1">
                <a:cs typeface="Calibri"/>
              </a:rPr>
              <a:t>Sierra </a:t>
            </a:r>
          </a:p>
        </p:txBody>
      </p:sp>
      <p:sp>
        <p:nvSpPr>
          <p:cNvPr id="4" name="Slide Number Placeholder 3"/>
          <p:cNvSpPr>
            <a:spLocks noGrp="1"/>
          </p:cNvSpPr>
          <p:nvPr>
            <p:ph type="sldNum" sz="quarter" idx="5"/>
          </p:nvPr>
        </p:nvSpPr>
        <p:spPr/>
        <p:txBody>
          <a:bodyPr/>
          <a:lstStyle/>
          <a:p>
            <a:fld id="{17A5FD83-0136-49AC-9716-466C9A325E34}" type="slidenum">
              <a:rPr lang="en-US" smtClean="0"/>
              <a:t>6</a:t>
            </a:fld>
            <a:endParaRPr lang="en-US"/>
          </a:p>
        </p:txBody>
      </p:sp>
    </p:spTree>
    <p:extLst>
      <p:ext uri="{BB962C8B-B14F-4D97-AF65-F5344CB8AC3E}">
        <p14:creationId xmlns:p14="http://schemas.microsoft.com/office/powerpoint/2010/main" val="1410702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pPr>
            <a:r>
              <a:rPr lang="en-US" b="1">
                <a:cs typeface="Calibri"/>
              </a:rPr>
              <a:t>Sierra</a:t>
            </a:r>
            <a:r>
              <a:rPr lang="en-US">
                <a:cs typeface="Calibri"/>
              </a:rPr>
              <a:t>- Introduce and Discuss</a:t>
            </a:r>
          </a:p>
          <a:p>
            <a:pPr lvl="1">
              <a:buFont typeface="Arial" panose="020B0604020202020204" pitchFamily="34" charset="0"/>
            </a:pPr>
            <a:r>
              <a:rPr lang="en-US">
                <a:cs typeface="Calibri"/>
              </a:rPr>
              <a:t>Highlight: It's a self paced course this year with $75 going to the team and $75 Amazon gift card going to the individual for completion. Last Year </a:t>
            </a:r>
          </a:p>
        </p:txBody>
      </p:sp>
      <p:sp>
        <p:nvSpPr>
          <p:cNvPr id="4" name="Slide Number Placeholder 3"/>
          <p:cNvSpPr>
            <a:spLocks noGrp="1"/>
          </p:cNvSpPr>
          <p:nvPr>
            <p:ph type="sldNum" sz="quarter" idx="5"/>
          </p:nvPr>
        </p:nvSpPr>
        <p:spPr/>
        <p:txBody>
          <a:bodyPr/>
          <a:lstStyle/>
          <a:p>
            <a:fld id="{17A5FD83-0136-49AC-9716-466C9A325E34}" type="slidenum">
              <a:rPr lang="en-US" smtClean="0"/>
              <a:t>7</a:t>
            </a:fld>
            <a:endParaRPr lang="en-US"/>
          </a:p>
        </p:txBody>
      </p:sp>
    </p:spTree>
    <p:extLst>
      <p:ext uri="{BB962C8B-B14F-4D97-AF65-F5344CB8AC3E}">
        <p14:creationId xmlns:p14="http://schemas.microsoft.com/office/powerpoint/2010/main" val="319900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Sierra-</a:t>
            </a:r>
            <a:r>
              <a:rPr lang="en-US"/>
              <a:t>PMI </a:t>
            </a:r>
            <a:r>
              <a:rPr lang="en-US" b="0"/>
              <a:t>has partnered with us to be involved in our BNY Program, but they have also asked us to share this opportunity for you all.</a:t>
            </a:r>
            <a:r>
              <a:rPr lang="en-US"/>
              <a:t> </a:t>
            </a:r>
            <a:endParaRPr lang="en-US" b="0"/>
          </a:p>
          <a:p>
            <a:r>
              <a:rPr lang="en-US" b="0"/>
              <a:t>KICKOFF is a free 45 minute Project Management course available to you now! We will be sending the link in our email later today.</a:t>
            </a:r>
            <a:r>
              <a:rPr lang="en-US"/>
              <a:t> </a:t>
            </a:r>
            <a:endParaRPr lang="en-US" b="0">
              <a:cs typeface="Calibri"/>
            </a:endParaRPr>
          </a:p>
        </p:txBody>
      </p:sp>
      <p:sp>
        <p:nvSpPr>
          <p:cNvPr id="4" name="Slide Number Placeholder 3"/>
          <p:cNvSpPr>
            <a:spLocks noGrp="1"/>
          </p:cNvSpPr>
          <p:nvPr>
            <p:ph type="sldNum" sz="quarter" idx="5"/>
          </p:nvPr>
        </p:nvSpPr>
        <p:spPr/>
        <p:txBody>
          <a:bodyPr/>
          <a:lstStyle/>
          <a:p>
            <a:fld id="{2DDCF46B-A3AF-4B81-B03F-7F5B64996D64}" type="slidenum">
              <a:rPr lang="en-US" smtClean="0"/>
              <a:t>8</a:t>
            </a:fld>
            <a:endParaRPr lang="en-US"/>
          </a:p>
        </p:txBody>
      </p:sp>
    </p:spTree>
    <p:extLst>
      <p:ext uri="{BB962C8B-B14F-4D97-AF65-F5344CB8AC3E}">
        <p14:creationId xmlns:p14="http://schemas.microsoft.com/office/powerpoint/2010/main" val="2432628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Britt-$500 seed money </a:t>
            </a:r>
          </a:p>
        </p:txBody>
      </p:sp>
      <p:sp>
        <p:nvSpPr>
          <p:cNvPr id="4" name="Slide Number Placeholder 3"/>
          <p:cNvSpPr>
            <a:spLocks noGrp="1"/>
          </p:cNvSpPr>
          <p:nvPr>
            <p:ph type="sldNum" sz="quarter" idx="5"/>
          </p:nvPr>
        </p:nvSpPr>
        <p:spPr/>
        <p:txBody>
          <a:bodyPr/>
          <a:lstStyle/>
          <a:p>
            <a:fld id="{17A5FD83-0136-49AC-9716-466C9A325E34}" type="slidenum">
              <a:rPr lang="en-US" smtClean="0"/>
              <a:t>9</a:t>
            </a:fld>
            <a:endParaRPr lang="en-US"/>
          </a:p>
        </p:txBody>
      </p:sp>
    </p:spTree>
    <p:extLst>
      <p:ext uri="{BB962C8B-B14F-4D97-AF65-F5344CB8AC3E}">
        <p14:creationId xmlns:p14="http://schemas.microsoft.com/office/powerpoint/2010/main" val="2820288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02BB-729E-4F8D-B6B0-66FB63B062BE}"/>
              </a:ext>
            </a:extLst>
          </p:cNvPr>
          <p:cNvSpPr>
            <a:spLocks noGrp="1"/>
          </p:cNvSpPr>
          <p:nvPr>
            <p:ph type="ctrTitle" hasCustomPrompt="1"/>
          </p:nvPr>
        </p:nvSpPr>
        <p:spPr>
          <a:xfrm>
            <a:off x="1524000" y="1122363"/>
            <a:ext cx="9144000" cy="2387600"/>
          </a:xfrm>
        </p:spPr>
        <p:txBody>
          <a:bodyPr anchor="b">
            <a:normAutofit/>
          </a:bodyPr>
          <a:lstStyle>
            <a:lvl1pPr algn="ctr">
              <a:defRPr sz="3200">
                <a:latin typeface="Arial Black" panose="020B0A04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D2663C-BB2B-4ED8-B638-C197D34AAC67}"/>
              </a:ext>
            </a:extLst>
          </p:cNvPr>
          <p:cNvSpPr>
            <a:spLocks noGrp="1"/>
          </p:cNvSpPr>
          <p:nvPr>
            <p:ph type="subTitle" idx="1" hasCustomPrompt="1"/>
          </p:nvPr>
        </p:nvSpPr>
        <p:spPr>
          <a:xfrm>
            <a:off x="1524000" y="3602038"/>
            <a:ext cx="9144000" cy="1655762"/>
          </a:xfrm>
        </p:spPr>
        <p:txBody>
          <a:bodyPr/>
          <a:lstStyle>
            <a:lvl1pPr marL="0" indent="0" algn="ctr">
              <a:buNone/>
              <a:defRPr sz="2400" b="1">
                <a:latin typeface="Arial Narrow" panose="020B0606020202030204" pitchFamily="34" charset="0"/>
              </a:defRPr>
            </a:lvl1pPr>
            <a:lvl2pPr marL="457212"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8CA70-7BA2-4947-9EEA-6ED9B87BEEE1}"/>
              </a:ext>
            </a:extLst>
          </p:cNvPr>
          <p:cNvSpPr>
            <a:spLocks noGrp="1"/>
          </p:cNvSpPr>
          <p:nvPr>
            <p:ph type="dt" sz="half" idx="10"/>
          </p:nvPr>
        </p:nvSpPr>
        <p:spPr/>
        <p:txBody>
          <a:bodyPr/>
          <a:lstStyle/>
          <a:p>
            <a:fld id="{EB1ADC1C-3EED-4DC8-A09E-1559E34BDE80}" type="datetimeFigureOut">
              <a:rPr lang="en-US" smtClean="0"/>
              <a:t>11/12/2022</a:t>
            </a:fld>
            <a:endParaRPr lang="en-US"/>
          </a:p>
        </p:txBody>
      </p:sp>
      <p:sp>
        <p:nvSpPr>
          <p:cNvPr id="5" name="Footer Placeholder 4">
            <a:extLst>
              <a:ext uri="{FF2B5EF4-FFF2-40B4-BE49-F238E27FC236}">
                <a16:creationId xmlns:a16="http://schemas.microsoft.com/office/drawing/2014/main" id="{D3DCD3D8-804B-47D3-A9B4-FE0282B78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D2BFA-1DB3-4693-A8B5-4B293D0BDEDA}"/>
              </a:ext>
            </a:extLst>
          </p:cNvPr>
          <p:cNvSpPr>
            <a:spLocks noGrp="1"/>
          </p:cNvSpPr>
          <p:nvPr>
            <p:ph type="sldNum" sz="quarter" idx="12"/>
          </p:nvPr>
        </p:nvSpPr>
        <p:spPr/>
        <p:txBody>
          <a:bodyPr/>
          <a:lstStyle/>
          <a:p>
            <a:fld id="{15693B8E-984C-4B48-8BFB-0A910FB31A3A}" type="slidenum">
              <a:rPr lang="en-US" smtClean="0"/>
              <a:t>‹#›</a:t>
            </a:fld>
            <a:endParaRPr lang="en-US"/>
          </a:p>
        </p:txBody>
      </p:sp>
      <p:pic>
        <p:nvPicPr>
          <p:cNvPr id="8" name="Picture 7">
            <a:extLst>
              <a:ext uri="{FF2B5EF4-FFF2-40B4-BE49-F238E27FC236}">
                <a16:creationId xmlns:a16="http://schemas.microsoft.com/office/drawing/2014/main" id="{BAD47452-B05B-4493-A7BF-E1C673F3E2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8756"/>
            <a:ext cx="12192000" cy="699247"/>
          </a:xfrm>
          <a:prstGeom prst="rect">
            <a:avLst/>
          </a:prstGeom>
        </p:spPr>
      </p:pic>
      <p:pic>
        <p:nvPicPr>
          <p:cNvPr id="9" name="Picture 8">
            <a:extLst>
              <a:ext uri="{FF2B5EF4-FFF2-40B4-BE49-F238E27FC236}">
                <a16:creationId xmlns:a16="http://schemas.microsoft.com/office/drawing/2014/main" id="{F68E5F7A-E36C-4056-BC78-4A51EAEB5F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756" y="5943027"/>
            <a:ext cx="1499765" cy="655311"/>
          </a:xfrm>
          <a:prstGeom prst="rect">
            <a:avLst/>
          </a:prstGeom>
        </p:spPr>
      </p:pic>
    </p:spTree>
    <p:extLst>
      <p:ext uri="{BB962C8B-B14F-4D97-AF65-F5344CB8AC3E}">
        <p14:creationId xmlns:p14="http://schemas.microsoft.com/office/powerpoint/2010/main" val="154616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Only (long)">
    <p:bg>
      <p:bgPr>
        <a:solidFill>
          <a:srgbClr val="F7F7F7"/>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7"/>
          </p:nvPr>
        </p:nvSpPr>
        <p:spPr bwMode="gray"/>
        <p:txBody>
          <a:bodyPr/>
          <a:lstStyle/>
          <a:p>
            <a:fld id="{0205C325-5D57-433B-8729-F212D9D1C807}" type="slidenum">
              <a:rPr lang="en-US" smtClean="0"/>
              <a:t>‹#›</a:t>
            </a:fld>
            <a:endParaRPr lang="en-US"/>
          </a:p>
        </p:txBody>
      </p:sp>
      <p:sp>
        <p:nvSpPr>
          <p:cNvPr id="12" name="Footer Placeholder 4"/>
          <p:cNvSpPr>
            <a:spLocks noGrp="1"/>
          </p:cNvSpPr>
          <p:nvPr>
            <p:ph type="ftr" sz="quarter" idx="16"/>
          </p:nvPr>
        </p:nvSpPr>
        <p:spPr bwMode="gray"/>
        <p:txBody>
          <a:bodyPr/>
          <a:lstStyle/>
          <a:p>
            <a:endParaRPr lang="en-US"/>
          </a:p>
        </p:txBody>
      </p:sp>
      <p:sp>
        <p:nvSpPr>
          <p:cNvPr id="11" name="Date Placeholder 3"/>
          <p:cNvSpPr>
            <a:spLocks noGrp="1"/>
          </p:cNvSpPr>
          <p:nvPr>
            <p:ph type="dt" sz="half" idx="15"/>
          </p:nvPr>
        </p:nvSpPr>
        <p:spPr bwMode="gray"/>
        <p:txBody>
          <a:bodyPr/>
          <a:lstStyle/>
          <a:p>
            <a:fld id="{4313E2B5-6764-4950-A0A0-F58F5E7C146E}" type="datetimeFigureOut">
              <a:rPr lang="en-US" smtClean="0"/>
              <a:t>11/12/2022</a:t>
            </a:fld>
            <a:endParaRPr lang="en-US"/>
          </a:p>
        </p:txBody>
      </p:sp>
      <p:sp>
        <p:nvSpPr>
          <p:cNvPr id="7" name="Title 1"/>
          <p:cNvSpPr>
            <a:spLocks noGrp="1"/>
          </p:cNvSpPr>
          <p:nvPr>
            <p:ph type="title"/>
          </p:nvPr>
        </p:nvSpPr>
        <p:spPr bwMode="gray">
          <a:xfrm>
            <a:off x="219456" y="256033"/>
            <a:ext cx="11423904" cy="387735"/>
          </a:xfrm>
        </p:spPr>
        <p:txBody>
          <a:bodyPr/>
          <a:lstStyle/>
          <a:p>
            <a:r>
              <a:rPr lang="en-US"/>
              <a:t>Click to edit Master title style</a:t>
            </a:r>
          </a:p>
        </p:txBody>
      </p:sp>
    </p:spTree>
    <p:extLst>
      <p:ext uri="{BB962C8B-B14F-4D97-AF65-F5344CB8AC3E}">
        <p14:creationId xmlns:p14="http://schemas.microsoft.com/office/powerpoint/2010/main" val="174392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88A1-8FF9-43A9-918B-2CDBF4E0B54F}"/>
              </a:ext>
            </a:extLst>
          </p:cNvPr>
          <p:cNvSpPr>
            <a:spLocks noGrp="1"/>
          </p:cNvSpPr>
          <p:nvPr>
            <p:ph type="title" hasCustomPrompt="1"/>
          </p:nvPr>
        </p:nvSpPr>
        <p:spPr/>
        <p:txBody>
          <a:bodyPr/>
          <a:lstStyle>
            <a:lvl1pPr>
              <a:defRPr>
                <a:solidFill>
                  <a:schemeClr val="tx1"/>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A72EAD3-7738-444B-BC62-DF7D2E63B085}"/>
              </a:ext>
            </a:extLst>
          </p:cNvPr>
          <p:cNvSpPr>
            <a:spLocks noGrp="1"/>
          </p:cNvSpPr>
          <p:nvPr>
            <p:ph idx="1"/>
          </p:nvPr>
        </p:nvSpPr>
        <p:spPr>
          <a:xfrm>
            <a:off x="838204" y="1825625"/>
            <a:ext cx="10515600" cy="4351338"/>
          </a:xfrm>
        </p:spPr>
        <p:txBody>
          <a:bodyPr>
            <a:normAutofit/>
          </a:bodyPr>
          <a:lstStyle>
            <a:lvl1pPr>
              <a:defRPr sz="3600" b="1">
                <a:solidFill>
                  <a:schemeClr val="tx1"/>
                </a:solidFill>
                <a:latin typeface="Arial Narrow" panose="020B0606020202030204" pitchFamily="34" charset="0"/>
              </a:defRPr>
            </a:lvl1pPr>
            <a:lvl2pPr>
              <a:defRPr sz="3600" b="1">
                <a:solidFill>
                  <a:schemeClr val="tx1"/>
                </a:solidFill>
                <a:latin typeface="Arial Narrow" panose="020B0606020202030204" pitchFamily="34" charset="0"/>
              </a:defRPr>
            </a:lvl2pPr>
            <a:lvl3pPr>
              <a:defRPr sz="3600" b="1">
                <a:solidFill>
                  <a:schemeClr val="tx1"/>
                </a:solidFill>
                <a:latin typeface="Arial Narrow" panose="020B0606020202030204" pitchFamily="34" charset="0"/>
              </a:defRPr>
            </a:lvl3pPr>
            <a:lvl4pPr>
              <a:defRPr sz="3600" b="1">
                <a:solidFill>
                  <a:schemeClr val="tx1"/>
                </a:solidFill>
                <a:latin typeface="Arial Narrow" panose="020B0606020202030204" pitchFamily="34" charset="0"/>
              </a:defRPr>
            </a:lvl4pPr>
            <a:lvl5pPr>
              <a:defRPr sz="3600" b="1">
                <a:solidFill>
                  <a:schemeClr val="tx1"/>
                </a:solidFill>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65C7E-DF76-4988-9BF4-8C801AF0821D}"/>
              </a:ext>
            </a:extLst>
          </p:cNvPr>
          <p:cNvSpPr>
            <a:spLocks noGrp="1"/>
          </p:cNvSpPr>
          <p:nvPr>
            <p:ph type="dt" sz="half" idx="10"/>
          </p:nvPr>
        </p:nvSpPr>
        <p:spPr/>
        <p:txBody>
          <a:bodyPr/>
          <a:lstStyle/>
          <a:p>
            <a:fld id="{EB1ADC1C-3EED-4DC8-A09E-1559E34BDE80}" type="datetimeFigureOut">
              <a:rPr lang="en-US" smtClean="0"/>
              <a:t>11/12/2022</a:t>
            </a:fld>
            <a:endParaRPr lang="en-US"/>
          </a:p>
        </p:txBody>
      </p:sp>
      <p:sp>
        <p:nvSpPr>
          <p:cNvPr id="5" name="Footer Placeholder 4">
            <a:extLst>
              <a:ext uri="{FF2B5EF4-FFF2-40B4-BE49-F238E27FC236}">
                <a16:creationId xmlns:a16="http://schemas.microsoft.com/office/drawing/2014/main" id="{950FB316-783C-4650-8FD2-5D972146C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565CE-FFCA-46FF-B00E-8796376B44C5}"/>
              </a:ext>
            </a:extLst>
          </p:cNvPr>
          <p:cNvSpPr>
            <a:spLocks noGrp="1"/>
          </p:cNvSpPr>
          <p:nvPr>
            <p:ph type="sldNum" sz="quarter" idx="12"/>
          </p:nvPr>
        </p:nvSpPr>
        <p:spPr>
          <a:xfrm>
            <a:off x="8610601" y="6356354"/>
            <a:ext cx="2743200" cy="365125"/>
          </a:xfrm>
        </p:spPr>
        <p:txBody>
          <a:bodyPr/>
          <a:lstStyle/>
          <a:p>
            <a:fld id="{15693B8E-984C-4B48-8BFB-0A910FB31A3A}" type="slidenum">
              <a:rPr lang="en-US" smtClean="0"/>
              <a:t>‹#›</a:t>
            </a:fld>
            <a:endParaRPr lang="en-US"/>
          </a:p>
        </p:txBody>
      </p:sp>
      <p:pic>
        <p:nvPicPr>
          <p:cNvPr id="10" name="Picture 9">
            <a:extLst>
              <a:ext uri="{FF2B5EF4-FFF2-40B4-BE49-F238E27FC236}">
                <a16:creationId xmlns:a16="http://schemas.microsoft.com/office/drawing/2014/main" id="{C8A71975-EF4B-4075-86D1-0C8F6CF28E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524"/>
          <a:stretch/>
        </p:blipFill>
        <p:spPr>
          <a:xfrm>
            <a:off x="4" y="6296235"/>
            <a:ext cx="12192000" cy="561769"/>
          </a:xfrm>
          <a:prstGeom prst="rect">
            <a:avLst/>
          </a:prstGeom>
        </p:spPr>
      </p:pic>
      <p:pic>
        <p:nvPicPr>
          <p:cNvPr id="9" name="Picture 8">
            <a:extLst>
              <a:ext uri="{FF2B5EF4-FFF2-40B4-BE49-F238E27FC236}">
                <a16:creationId xmlns:a16="http://schemas.microsoft.com/office/drawing/2014/main" id="{72323D49-3EF5-4144-9562-D1E066DE92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756" y="5962905"/>
            <a:ext cx="1499765" cy="655311"/>
          </a:xfrm>
          <a:prstGeom prst="rect">
            <a:avLst/>
          </a:prstGeom>
        </p:spPr>
      </p:pic>
    </p:spTree>
    <p:extLst>
      <p:ext uri="{BB962C8B-B14F-4D97-AF65-F5344CB8AC3E}">
        <p14:creationId xmlns:p14="http://schemas.microsoft.com/office/powerpoint/2010/main" val="1915669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C01F8-16A0-4C53-BE40-EC36472815F8}"/>
              </a:ext>
            </a:extLst>
          </p:cNvPr>
          <p:cNvSpPr>
            <a:spLocks noGrp="1"/>
          </p:cNvSpPr>
          <p:nvPr>
            <p:ph type="title" hasCustomPrompt="1"/>
          </p:nvPr>
        </p:nvSpPr>
        <p:spPr>
          <a:xfrm>
            <a:off x="831853" y="1709741"/>
            <a:ext cx="10515600" cy="2852737"/>
          </a:xfrm>
        </p:spPr>
        <p:txBody>
          <a:bodyPr anchor="b"/>
          <a:lstStyle>
            <a:lvl1pPr>
              <a:defRPr sz="6000">
                <a:solidFill>
                  <a:schemeClr val="tx1">
                    <a:lumMod val="85000"/>
                    <a:lumOff val="15000"/>
                  </a:schemeClr>
                </a:solidFill>
                <a:latin typeface="Arial Black" panose="020B0A040201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54C5FACD-7D2D-4E5E-9CC7-56D39AC34EE2}"/>
              </a:ext>
            </a:extLst>
          </p:cNvPr>
          <p:cNvSpPr>
            <a:spLocks noGrp="1"/>
          </p:cNvSpPr>
          <p:nvPr>
            <p:ph type="body" idx="1"/>
          </p:nvPr>
        </p:nvSpPr>
        <p:spPr>
          <a:xfrm>
            <a:off x="831853" y="4589467"/>
            <a:ext cx="10515600" cy="1500187"/>
          </a:xfrm>
        </p:spPr>
        <p:txBody>
          <a:bodyPr/>
          <a:lstStyle>
            <a:lvl1pPr marL="0" indent="0">
              <a:buNone/>
              <a:defRPr sz="2400" b="1">
                <a:solidFill>
                  <a:schemeClr val="tx1">
                    <a:lumMod val="85000"/>
                    <a:lumOff val="15000"/>
                  </a:schemeClr>
                </a:solidFill>
                <a:latin typeface="Arial Narrow" panose="020B0606020202030204" pitchFamily="34" charset="0"/>
              </a:defRPr>
            </a:lvl1pPr>
            <a:lvl2pPr marL="457212" indent="0">
              <a:buNone/>
              <a:defRPr sz="2000">
                <a:solidFill>
                  <a:schemeClr val="tx1">
                    <a:tint val="75000"/>
                  </a:schemeClr>
                </a:solidFill>
              </a:defRPr>
            </a:lvl2pPr>
            <a:lvl3pPr marL="914423" indent="0">
              <a:buNone/>
              <a:defRPr sz="1801">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280823-FB6F-47EE-9F7D-26E0F452ABA4}"/>
              </a:ext>
            </a:extLst>
          </p:cNvPr>
          <p:cNvSpPr>
            <a:spLocks noGrp="1"/>
          </p:cNvSpPr>
          <p:nvPr>
            <p:ph type="dt" sz="half" idx="10"/>
          </p:nvPr>
        </p:nvSpPr>
        <p:spPr/>
        <p:txBody>
          <a:bodyPr/>
          <a:lstStyle/>
          <a:p>
            <a:fld id="{EB1ADC1C-3EED-4DC8-A09E-1559E34BDE80}" type="datetimeFigureOut">
              <a:rPr lang="en-US" smtClean="0"/>
              <a:t>11/12/2022</a:t>
            </a:fld>
            <a:endParaRPr lang="en-US"/>
          </a:p>
        </p:txBody>
      </p:sp>
      <p:sp>
        <p:nvSpPr>
          <p:cNvPr id="5" name="Footer Placeholder 4">
            <a:extLst>
              <a:ext uri="{FF2B5EF4-FFF2-40B4-BE49-F238E27FC236}">
                <a16:creationId xmlns:a16="http://schemas.microsoft.com/office/drawing/2014/main" id="{41FEE4AA-0E02-43C6-99B4-7483272B5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A1961-FEC0-480C-93C1-F09A88F3043D}"/>
              </a:ext>
            </a:extLst>
          </p:cNvPr>
          <p:cNvSpPr>
            <a:spLocks noGrp="1"/>
          </p:cNvSpPr>
          <p:nvPr>
            <p:ph type="sldNum" sz="quarter" idx="12"/>
          </p:nvPr>
        </p:nvSpPr>
        <p:spPr/>
        <p:txBody>
          <a:bodyPr/>
          <a:lstStyle/>
          <a:p>
            <a:fld id="{15693B8E-984C-4B48-8BFB-0A910FB31A3A}" type="slidenum">
              <a:rPr lang="en-US" smtClean="0"/>
              <a:t>‹#›</a:t>
            </a:fld>
            <a:endParaRPr lang="en-US"/>
          </a:p>
        </p:txBody>
      </p:sp>
      <p:pic>
        <p:nvPicPr>
          <p:cNvPr id="8" name="Picture 7">
            <a:extLst>
              <a:ext uri="{FF2B5EF4-FFF2-40B4-BE49-F238E27FC236}">
                <a16:creationId xmlns:a16="http://schemas.microsoft.com/office/drawing/2014/main" id="{CFCEBE8D-43BB-41F2-8B01-EDA4D33ED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756" y="5943027"/>
            <a:ext cx="1499765" cy="655311"/>
          </a:xfrm>
          <a:prstGeom prst="rect">
            <a:avLst/>
          </a:prstGeom>
        </p:spPr>
      </p:pic>
      <p:pic>
        <p:nvPicPr>
          <p:cNvPr id="10" name="Picture 9">
            <a:extLst>
              <a:ext uri="{FF2B5EF4-FFF2-40B4-BE49-F238E27FC236}">
                <a16:creationId xmlns:a16="http://schemas.microsoft.com/office/drawing/2014/main" id="{93A71518-B07B-4A29-8423-7D9F5D33D9B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8524"/>
          <a:stretch/>
        </p:blipFill>
        <p:spPr>
          <a:xfrm>
            <a:off x="4" y="6296235"/>
            <a:ext cx="12192000" cy="561769"/>
          </a:xfrm>
          <a:prstGeom prst="rect">
            <a:avLst/>
          </a:prstGeom>
        </p:spPr>
      </p:pic>
      <p:pic>
        <p:nvPicPr>
          <p:cNvPr id="11" name="Picture 10">
            <a:extLst>
              <a:ext uri="{FF2B5EF4-FFF2-40B4-BE49-F238E27FC236}">
                <a16:creationId xmlns:a16="http://schemas.microsoft.com/office/drawing/2014/main" id="{494D6579-2148-400F-AFCA-C990C6610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756" y="5962905"/>
            <a:ext cx="1499765" cy="655311"/>
          </a:xfrm>
          <a:prstGeom prst="rect">
            <a:avLst/>
          </a:prstGeom>
        </p:spPr>
      </p:pic>
    </p:spTree>
    <p:extLst>
      <p:ext uri="{BB962C8B-B14F-4D97-AF65-F5344CB8AC3E}">
        <p14:creationId xmlns:p14="http://schemas.microsoft.com/office/powerpoint/2010/main" val="2626972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5962-53D4-4141-8F15-BF347A2CEBD1}"/>
              </a:ext>
            </a:extLst>
          </p:cNvPr>
          <p:cNvSpPr>
            <a:spLocks noGrp="1"/>
          </p:cNvSpPr>
          <p:nvPr>
            <p:ph type="title" hasCustomPrompt="1"/>
          </p:nvPr>
        </p:nvSpPr>
        <p:spPr/>
        <p:txBody>
          <a:bodyPr/>
          <a:lstStyle>
            <a:lvl1pPr>
              <a:defRPr>
                <a:solidFill>
                  <a:schemeClr val="tx1"/>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FC55F53-8577-4C9D-A1C2-147314DA4D9F}"/>
              </a:ext>
            </a:extLst>
          </p:cNvPr>
          <p:cNvSpPr>
            <a:spLocks noGrp="1"/>
          </p:cNvSpPr>
          <p:nvPr>
            <p:ph sz="half" idx="1"/>
          </p:nvPr>
        </p:nvSpPr>
        <p:spPr>
          <a:xfrm>
            <a:off x="838201" y="1825625"/>
            <a:ext cx="5181600" cy="4351338"/>
          </a:xfrm>
        </p:spPr>
        <p:txBody>
          <a:bodyPr/>
          <a:lstStyle>
            <a:lvl1pPr>
              <a:defRPr b="1">
                <a:solidFill>
                  <a:schemeClr val="tx1"/>
                </a:solidFill>
                <a:latin typeface="Arial Narrow" panose="020B0606020202030204" pitchFamily="34" charset="0"/>
              </a:defRPr>
            </a:lvl1pPr>
            <a:lvl2pPr>
              <a:defRPr b="1">
                <a:solidFill>
                  <a:schemeClr val="tx1"/>
                </a:solidFill>
                <a:latin typeface="Arial Narrow" panose="020B0606020202030204" pitchFamily="34" charset="0"/>
              </a:defRPr>
            </a:lvl2pPr>
            <a:lvl3pPr>
              <a:defRPr b="1">
                <a:solidFill>
                  <a:schemeClr val="tx1"/>
                </a:solidFill>
                <a:latin typeface="Arial Narrow" panose="020B0606020202030204" pitchFamily="34" charset="0"/>
              </a:defRPr>
            </a:lvl3pPr>
            <a:lvl4pPr>
              <a:defRPr b="1">
                <a:solidFill>
                  <a:schemeClr val="tx1"/>
                </a:solidFill>
                <a:latin typeface="Arial Narrow" panose="020B0606020202030204" pitchFamily="34" charset="0"/>
              </a:defRPr>
            </a:lvl4pPr>
            <a:lvl5pPr>
              <a:defRPr b="1">
                <a:solidFill>
                  <a:schemeClr val="tx1"/>
                </a:solidFill>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8EF395-BA0D-40F6-AC38-DF5287368023}"/>
              </a:ext>
            </a:extLst>
          </p:cNvPr>
          <p:cNvSpPr>
            <a:spLocks noGrp="1"/>
          </p:cNvSpPr>
          <p:nvPr>
            <p:ph sz="half" idx="2"/>
          </p:nvPr>
        </p:nvSpPr>
        <p:spPr>
          <a:xfrm>
            <a:off x="6172201" y="1825625"/>
            <a:ext cx="5181600" cy="4351338"/>
          </a:xfrm>
        </p:spPr>
        <p:txBody>
          <a:bodyPr/>
          <a:lstStyle>
            <a:lvl1pPr>
              <a:defRPr b="1">
                <a:solidFill>
                  <a:schemeClr val="tx1"/>
                </a:solidFill>
                <a:latin typeface="Arial Narrow" panose="020B0606020202030204" pitchFamily="34" charset="0"/>
              </a:defRPr>
            </a:lvl1pPr>
            <a:lvl2pPr>
              <a:defRPr b="1">
                <a:solidFill>
                  <a:schemeClr val="tx1"/>
                </a:solidFill>
                <a:latin typeface="Arial Narrow" panose="020B0606020202030204" pitchFamily="34" charset="0"/>
              </a:defRPr>
            </a:lvl2pPr>
            <a:lvl3pPr>
              <a:defRPr b="1">
                <a:solidFill>
                  <a:schemeClr val="tx1"/>
                </a:solidFill>
                <a:latin typeface="Arial Narrow" panose="020B0606020202030204" pitchFamily="34" charset="0"/>
              </a:defRPr>
            </a:lvl3pPr>
            <a:lvl4pPr>
              <a:defRPr b="1">
                <a:solidFill>
                  <a:schemeClr val="tx1"/>
                </a:solidFill>
                <a:latin typeface="Arial Narrow" panose="020B0606020202030204" pitchFamily="34" charset="0"/>
              </a:defRPr>
            </a:lvl4pPr>
            <a:lvl5pPr>
              <a:defRPr b="1">
                <a:solidFill>
                  <a:schemeClr val="tx1"/>
                </a:solidFill>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624FF-A0B5-41B8-BD6C-4380F278E40F}"/>
              </a:ext>
            </a:extLst>
          </p:cNvPr>
          <p:cNvSpPr>
            <a:spLocks noGrp="1"/>
          </p:cNvSpPr>
          <p:nvPr>
            <p:ph type="dt" sz="half" idx="10"/>
          </p:nvPr>
        </p:nvSpPr>
        <p:spPr/>
        <p:txBody>
          <a:bodyPr/>
          <a:lstStyle/>
          <a:p>
            <a:fld id="{EB1ADC1C-3EED-4DC8-A09E-1559E34BDE80}" type="datetimeFigureOut">
              <a:rPr lang="en-US" smtClean="0"/>
              <a:t>11/12/2022</a:t>
            </a:fld>
            <a:endParaRPr lang="en-US"/>
          </a:p>
        </p:txBody>
      </p:sp>
      <p:sp>
        <p:nvSpPr>
          <p:cNvPr id="6" name="Footer Placeholder 5">
            <a:extLst>
              <a:ext uri="{FF2B5EF4-FFF2-40B4-BE49-F238E27FC236}">
                <a16:creationId xmlns:a16="http://schemas.microsoft.com/office/drawing/2014/main" id="{4276B406-1726-44CE-85D7-5AEF8EEEF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A90B69-334F-4671-B9DB-2CFA88EE7B62}"/>
              </a:ext>
            </a:extLst>
          </p:cNvPr>
          <p:cNvSpPr>
            <a:spLocks noGrp="1"/>
          </p:cNvSpPr>
          <p:nvPr>
            <p:ph type="sldNum" sz="quarter" idx="12"/>
          </p:nvPr>
        </p:nvSpPr>
        <p:spPr/>
        <p:txBody>
          <a:bodyPr/>
          <a:lstStyle/>
          <a:p>
            <a:fld id="{15693B8E-984C-4B48-8BFB-0A910FB31A3A}" type="slidenum">
              <a:rPr lang="en-US" smtClean="0"/>
              <a:t>‹#›</a:t>
            </a:fld>
            <a:endParaRPr lang="en-US"/>
          </a:p>
        </p:txBody>
      </p:sp>
      <p:pic>
        <p:nvPicPr>
          <p:cNvPr id="11" name="Picture 10">
            <a:extLst>
              <a:ext uri="{FF2B5EF4-FFF2-40B4-BE49-F238E27FC236}">
                <a16:creationId xmlns:a16="http://schemas.microsoft.com/office/drawing/2014/main" id="{93645626-DC5F-456D-AB30-DEE272D8AB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524"/>
          <a:stretch/>
        </p:blipFill>
        <p:spPr>
          <a:xfrm>
            <a:off x="4" y="6296235"/>
            <a:ext cx="12192000" cy="561769"/>
          </a:xfrm>
          <a:prstGeom prst="rect">
            <a:avLst/>
          </a:prstGeom>
        </p:spPr>
      </p:pic>
      <p:pic>
        <p:nvPicPr>
          <p:cNvPr id="9" name="Picture 8">
            <a:extLst>
              <a:ext uri="{FF2B5EF4-FFF2-40B4-BE49-F238E27FC236}">
                <a16:creationId xmlns:a16="http://schemas.microsoft.com/office/drawing/2014/main" id="{1C19ADE5-AF1A-4777-B7A2-F605F5CAC9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756" y="5943027"/>
            <a:ext cx="1499765" cy="655311"/>
          </a:xfrm>
          <a:prstGeom prst="rect">
            <a:avLst/>
          </a:prstGeom>
        </p:spPr>
      </p:pic>
    </p:spTree>
    <p:extLst>
      <p:ext uri="{BB962C8B-B14F-4D97-AF65-F5344CB8AC3E}">
        <p14:creationId xmlns:p14="http://schemas.microsoft.com/office/powerpoint/2010/main" val="1450953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54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F092-E96F-4CD1-BDF0-58254B6B0638}"/>
              </a:ext>
            </a:extLst>
          </p:cNvPr>
          <p:cNvSpPr>
            <a:spLocks noGrp="1"/>
          </p:cNvSpPr>
          <p:nvPr>
            <p:ph type="title" hasCustomPrompt="1"/>
          </p:nvPr>
        </p:nvSpPr>
        <p:spPr>
          <a:xfrm>
            <a:off x="839789" y="365128"/>
            <a:ext cx="10515600" cy="1325563"/>
          </a:xfrm>
        </p:spPr>
        <p:txBody>
          <a:bodyPr/>
          <a:lstStyle>
            <a:lvl1pPr>
              <a:defRPr>
                <a:solidFill>
                  <a:srgbClr val="6C6F75"/>
                </a:solidFill>
                <a:latin typeface="Arial Black" panose="020B0A040201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375A2071-7A77-4EFF-8C6B-BA49EEBFC938}"/>
              </a:ext>
            </a:extLst>
          </p:cNvPr>
          <p:cNvSpPr>
            <a:spLocks noGrp="1"/>
          </p:cNvSpPr>
          <p:nvPr>
            <p:ph type="body" idx="1" hasCustomPrompt="1"/>
          </p:nvPr>
        </p:nvSpPr>
        <p:spPr>
          <a:xfrm>
            <a:off x="839791" y="1681163"/>
            <a:ext cx="5157787" cy="823912"/>
          </a:xfrm>
        </p:spPr>
        <p:txBody>
          <a:bodyPr anchor="b"/>
          <a:lstStyle>
            <a:lvl1pPr marL="0" indent="0">
              <a:buNone/>
              <a:defRPr sz="2400" b="1">
                <a:solidFill>
                  <a:srgbClr val="6C6F75"/>
                </a:solidFill>
                <a:latin typeface="Arial Narrow" panose="020B0606020202030204" pitchFamily="34" charset="0"/>
              </a:defRPr>
            </a:lvl1pPr>
            <a:lvl2pPr marL="457212"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8" indent="0">
              <a:buNone/>
              <a:defRPr sz="1600" b="1"/>
            </a:lvl7pPr>
            <a:lvl8pPr marL="3200480" indent="0">
              <a:buNone/>
              <a:defRPr sz="1600" b="1"/>
            </a:lvl8pPr>
            <a:lvl9pPr marL="3657692"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69C2BCA-3E03-4A6A-9374-035B80891589}"/>
              </a:ext>
            </a:extLst>
          </p:cNvPr>
          <p:cNvSpPr>
            <a:spLocks noGrp="1"/>
          </p:cNvSpPr>
          <p:nvPr>
            <p:ph sz="half" idx="2"/>
          </p:nvPr>
        </p:nvSpPr>
        <p:spPr>
          <a:xfrm>
            <a:off x="839791" y="2505076"/>
            <a:ext cx="5157787" cy="3684588"/>
          </a:xfrm>
        </p:spPr>
        <p:txBody>
          <a:bodyPr/>
          <a:lstStyle>
            <a:lvl1pPr>
              <a:defRPr>
                <a:solidFill>
                  <a:srgbClr val="6C6F75"/>
                </a:solidFill>
                <a:latin typeface="Arial Narrow" panose="020B0606020202030204" pitchFamily="34" charset="0"/>
              </a:defRPr>
            </a:lvl1pPr>
            <a:lvl2pPr>
              <a:defRPr>
                <a:solidFill>
                  <a:srgbClr val="6C6F75"/>
                </a:solidFill>
                <a:latin typeface="Arial Narrow" panose="020B0606020202030204" pitchFamily="34" charset="0"/>
              </a:defRPr>
            </a:lvl2pPr>
            <a:lvl3pPr>
              <a:defRPr>
                <a:solidFill>
                  <a:srgbClr val="6C6F75"/>
                </a:solidFill>
                <a:latin typeface="Arial Narrow" panose="020B0606020202030204" pitchFamily="34" charset="0"/>
              </a:defRPr>
            </a:lvl3pPr>
            <a:lvl4pPr>
              <a:defRPr>
                <a:solidFill>
                  <a:srgbClr val="6C6F75"/>
                </a:solidFill>
                <a:latin typeface="Arial Narrow" panose="020B0606020202030204" pitchFamily="34" charset="0"/>
              </a:defRPr>
            </a:lvl4pPr>
            <a:lvl5pPr>
              <a:defRPr>
                <a:solidFill>
                  <a:srgbClr val="6C6F75"/>
                </a:solidFill>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0FDAA-EFAA-4A51-AB89-71730E634065}"/>
              </a:ext>
            </a:extLst>
          </p:cNvPr>
          <p:cNvSpPr>
            <a:spLocks noGrp="1"/>
          </p:cNvSpPr>
          <p:nvPr>
            <p:ph type="body" sz="quarter" idx="3" hasCustomPrompt="1"/>
          </p:nvPr>
        </p:nvSpPr>
        <p:spPr>
          <a:xfrm>
            <a:off x="6172203" y="1681163"/>
            <a:ext cx="5183188" cy="823912"/>
          </a:xfrm>
        </p:spPr>
        <p:txBody>
          <a:bodyPr anchor="b"/>
          <a:lstStyle>
            <a:lvl1pPr marL="0" indent="0">
              <a:buNone/>
              <a:defRPr sz="2400" b="1">
                <a:latin typeface="Arial Narrow" panose="020B0606020202030204" pitchFamily="34" charset="0"/>
              </a:defRPr>
            </a:lvl1pPr>
            <a:lvl2pPr marL="457212"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8" indent="0">
              <a:buNone/>
              <a:defRPr sz="1600" b="1"/>
            </a:lvl7pPr>
            <a:lvl8pPr marL="3200480" indent="0">
              <a:buNone/>
              <a:defRPr sz="1600" b="1"/>
            </a:lvl8pPr>
            <a:lvl9pPr marL="3657692"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0AA455-38DF-41AE-A0E0-91AB0D089C45}"/>
              </a:ext>
            </a:extLst>
          </p:cNvPr>
          <p:cNvSpPr>
            <a:spLocks noGrp="1"/>
          </p:cNvSpPr>
          <p:nvPr>
            <p:ph sz="quarter" idx="4"/>
          </p:nvPr>
        </p:nvSpPr>
        <p:spPr>
          <a:xfrm>
            <a:off x="6172203" y="2505076"/>
            <a:ext cx="5183188" cy="3684588"/>
          </a:xfrm>
        </p:spPr>
        <p:txBody>
          <a:bodyPr/>
          <a:lstStyle>
            <a:lvl1pPr>
              <a:defRPr>
                <a:solidFill>
                  <a:srgbClr val="6C6F75"/>
                </a:solidFill>
                <a:latin typeface="Arial Narrow" panose="020B0606020202030204" pitchFamily="34" charset="0"/>
              </a:defRPr>
            </a:lvl1pPr>
            <a:lvl2pPr>
              <a:defRPr>
                <a:solidFill>
                  <a:srgbClr val="6C6F75"/>
                </a:solidFill>
                <a:latin typeface="Arial Narrow" panose="020B0606020202030204" pitchFamily="34" charset="0"/>
              </a:defRPr>
            </a:lvl2pPr>
            <a:lvl3pPr>
              <a:defRPr>
                <a:solidFill>
                  <a:srgbClr val="6C6F75"/>
                </a:solidFill>
                <a:latin typeface="Arial Narrow" panose="020B0606020202030204" pitchFamily="34" charset="0"/>
              </a:defRPr>
            </a:lvl3pPr>
            <a:lvl4pPr>
              <a:defRPr>
                <a:solidFill>
                  <a:srgbClr val="6C6F75"/>
                </a:solidFill>
                <a:latin typeface="Arial Narrow" panose="020B0606020202030204" pitchFamily="34" charset="0"/>
              </a:defRPr>
            </a:lvl4pPr>
            <a:lvl5pPr>
              <a:defRPr>
                <a:solidFill>
                  <a:srgbClr val="6C6F75"/>
                </a:solidFill>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56184F5B-2ADF-45B7-87F7-07F35F5C5E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8756"/>
            <a:ext cx="12192000" cy="699247"/>
          </a:xfrm>
          <a:prstGeom prst="rect">
            <a:avLst/>
          </a:prstGeom>
        </p:spPr>
      </p:pic>
      <p:pic>
        <p:nvPicPr>
          <p:cNvPr id="12" name="Picture 11">
            <a:extLst>
              <a:ext uri="{FF2B5EF4-FFF2-40B4-BE49-F238E27FC236}">
                <a16:creationId xmlns:a16="http://schemas.microsoft.com/office/drawing/2014/main" id="{6DED59BF-F804-4015-89F5-EFE44188A2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0756" y="5943027"/>
            <a:ext cx="1499765" cy="655311"/>
          </a:xfrm>
          <a:prstGeom prst="rect">
            <a:avLst/>
          </a:prstGeom>
        </p:spPr>
      </p:pic>
      <p:sp>
        <p:nvSpPr>
          <p:cNvPr id="8" name="Footer Placeholder 7">
            <a:extLst>
              <a:ext uri="{FF2B5EF4-FFF2-40B4-BE49-F238E27FC236}">
                <a16:creationId xmlns:a16="http://schemas.microsoft.com/office/drawing/2014/main" id="{3A775014-8D84-4283-A1B6-5385A44BABE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F7B52B2C-912D-4F3D-9459-81B1A5BF1B34}"/>
              </a:ext>
            </a:extLst>
          </p:cNvPr>
          <p:cNvSpPr>
            <a:spLocks noGrp="1"/>
          </p:cNvSpPr>
          <p:nvPr>
            <p:ph type="sldNum" sz="quarter" idx="12"/>
          </p:nvPr>
        </p:nvSpPr>
        <p:spPr/>
        <p:txBody>
          <a:bodyPr/>
          <a:lstStyle>
            <a:lvl1pPr>
              <a:defRPr>
                <a:solidFill>
                  <a:schemeClr val="bg1"/>
                </a:solidFill>
              </a:defRPr>
            </a:lvl1pPr>
          </a:lstStyle>
          <a:p>
            <a:fld id="{15693B8E-984C-4B48-8BFB-0A910FB31A3A}" type="slidenum">
              <a:rPr lang="en-US" smtClean="0"/>
              <a:pPr/>
              <a:t>‹#›</a:t>
            </a:fld>
            <a:endParaRPr lang="en-US"/>
          </a:p>
        </p:txBody>
      </p:sp>
    </p:spTree>
    <p:extLst>
      <p:ext uri="{BB962C8B-B14F-4D97-AF65-F5344CB8AC3E}">
        <p14:creationId xmlns:p14="http://schemas.microsoft.com/office/powerpoint/2010/main" val="3270682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BE31-F8B1-44C1-8B38-ECD7B41F4EBC}"/>
              </a:ext>
            </a:extLst>
          </p:cNvPr>
          <p:cNvSpPr>
            <a:spLocks noGrp="1"/>
          </p:cNvSpPr>
          <p:nvPr>
            <p:ph type="title" hasCustomPrompt="1"/>
          </p:nvPr>
        </p:nvSpPr>
        <p:spPr/>
        <p:txBody>
          <a:bodyPr/>
          <a:lstStyle>
            <a:lvl1pPr>
              <a:defRPr>
                <a:latin typeface="Arial Black" panose="020B0A040201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D98E790B-A314-43CA-8EC7-049DBC812B8E}"/>
              </a:ext>
            </a:extLst>
          </p:cNvPr>
          <p:cNvSpPr>
            <a:spLocks noGrp="1"/>
          </p:cNvSpPr>
          <p:nvPr>
            <p:ph type="dt" sz="half" idx="10"/>
          </p:nvPr>
        </p:nvSpPr>
        <p:spPr/>
        <p:txBody>
          <a:bodyPr/>
          <a:lstStyle/>
          <a:p>
            <a:fld id="{EB1ADC1C-3EED-4DC8-A09E-1559E34BDE80}" type="datetimeFigureOut">
              <a:rPr lang="en-US" smtClean="0"/>
              <a:t>11/12/2022</a:t>
            </a:fld>
            <a:endParaRPr lang="en-US"/>
          </a:p>
        </p:txBody>
      </p:sp>
      <p:sp>
        <p:nvSpPr>
          <p:cNvPr id="4" name="Footer Placeholder 3">
            <a:extLst>
              <a:ext uri="{FF2B5EF4-FFF2-40B4-BE49-F238E27FC236}">
                <a16:creationId xmlns:a16="http://schemas.microsoft.com/office/drawing/2014/main" id="{DB293C60-228A-4B00-9ACA-B45560C1CD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98BBCA-32F1-4533-A36C-5444DAA267F9}"/>
              </a:ext>
            </a:extLst>
          </p:cNvPr>
          <p:cNvSpPr>
            <a:spLocks noGrp="1"/>
          </p:cNvSpPr>
          <p:nvPr>
            <p:ph type="sldNum" sz="quarter" idx="12"/>
          </p:nvPr>
        </p:nvSpPr>
        <p:spPr/>
        <p:txBody>
          <a:bodyPr/>
          <a:lstStyle/>
          <a:p>
            <a:fld id="{15693B8E-984C-4B48-8BFB-0A910FB31A3A}" type="slidenum">
              <a:rPr lang="en-US" smtClean="0"/>
              <a:t>‹#›</a:t>
            </a:fld>
            <a:endParaRPr lang="en-US"/>
          </a:p>
        </p:txBody>
      </p:sp>
    </p:spTree>
    <p:extLst>
      <p:ext uri="{BB962C8B-B14F-4D97-AF65-F5344CB8AC3E}">
        <p14:creationId xmlns:p14="http://schemas.microsoft.com/office/powerpoint/2010/main" val="1303177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 r="25000"/>
          <a:stretch/>
        </p:blipFill>
        <p:spPr>
          <a:xfrm>
            <a:off x="0" y="0"/>
            <a:ext cx="12192000" cy="6858000"/>
          </a:xfrm>
          <a:prstGeom prst="rect">
            <a:avLst/>
          </a:prstGeom>
        </p:spPr>
      </p:pic>
      <p:sp>
        <p:nvSpPr>
          <p:cNvPr id="2" name="Title 1"/>
          <p:cNvSpPr>
            <a:spLocks noGrp="1"/>
          </p:cNvSpPr>
          <p:nvPr>
            <p:ph type="title" hasCustomPrompt="1"/>
          </p:nvPr>
        </p:nvSpPr>
        <p:spPr>
          <a:xfrm>
            <a:off x="1209136" y="1337100"/>
            <a:ext cx="9867182" cy="3519489"/>
          </a:xfrm>
        </p:spPr>
        <p:txBody>
          <a:bodyPr>
            <a:noAutofit/>
          </a:bodyPr>
          <a:lstStyle>
            <a:lvl1pPr>
              <a:defRPr sz="6500">
                <a:solidFill>
                  <a:schemeClr val="bg1"/>
                </a:solidFill>
                <a:latin typeface="Arial Black" panose="020B0A04020102020204" pitchFamily="34" charset="0"/>
              </a:defRPr>
            </a:lvl1pPr>
          </a:lstStyle>
          <a:p>
            <a:r>
              <a:rPr lang="en-US"/>
              <a:t>CLICK TO EDIT MASTER TITLE STYLE</a:t>
            </a:r>
          </a:p>
        </p:txBody>
      </p:sp>
    </p:spTree>
    <p:extLst>
      <p:ext uri="{BB962C8B-B14F-4D97-AF65-F5344CB8AC3E}">
        <p14:creationId xmlns:p14="http://schemas.microsoft.com/office/powerpoint/2010/main" val="2009009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21A0D-812A-4952-AC3C-3604EAE47E3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158752"/>
            <a:ext cx="12192000" cy="699247"/>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0753" y="5943022"/>
            <a:ext cx="1499765" cy="655311"/>
          </a:xfrm>
          <a:prstGeom prst="rect">
            <a:avLst/>
          </a:prstGeom>
        </p:spPr>
      </p:pic>
      <p:pic>
        <p:nvPicPr>
          <p:cNvPr id="7" name="Picture 6">
            <a:extLst>
              <a:ext uri="{FF2B5EF4-FFF2-40B4-BE49-F238E27FC236}">
                <a16:creationId xmlns:a16="http://schemas.microsoft.com/office/drawing/2014/main" id="{D02BD4A6-B822-47AA-9339-106E0EAE4B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3E381F5-9D9A-4DD8-B8F6-F7920DA712E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18524"/>
          <a:stretch/>
        </p:blipFill>
        <p:spPr>
          <a:xfrm>
            <a:off x="1" y="6296231"/>
            <a:ext cx="12192000" cy="561769"/>
          </a:xfrm>
          <a:prstGeom prst="rect">
            <a:avLst/>
          </a:prstGeom>
        </p:spPr>
      </p:pic>
      <p:pic>
        <p:nvPicPr>
          <p:cNvPr id="9" name="Picture 8">
            <a:extLst>
              <a:ext uri="{FF2B5EF4-FFF2-40B4-BE49-F238E27FC236}">
                <a16:creationId xmlns:a16="http://schemas.microsoft.com/office/drawing/2014/main" id="{F047EEC8-C263-426E-BCE7-E8FCE3CE12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0753" y="5962901"/>
            <a:ext cx="1499765" cy="655311"/>
          </a:xfrm>
          <a:prstGeom prst="rect">
            <a:avLst/>
          </a:prstGeom>
        </p:spPr>
      </p:pic>
    </p:spTree>
    <p:extLst>
      <p:ext uri="{BB962C8B-B14F-4D97-AF65-F5344CB8AC3E}">
        <p14:creationId xmlns:p14="http://schemas.microsoft.com/office/powerpoint/2010/main" val="220162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014CBE-E089-4862-AF14-998B438D0AE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2655C38-F8E2-42B6-885D-759DC5BDE140}"/>
              </a:ext>
            </a:extLst>
          </p:cNvPr>
          <p:cNvSpPr>
            <a:spLocks noGrp="1"/>
          </p:cNvSpPr>
          <p:nvPr>
            <p:ph type="title"/>
          </p:nvPr>
        </p:nvSpPr>
        <p:spPr>
          <a:xfrm>
            <a:off x="838204" y="365128"/>
            <a:ext cx="10515600" cy="1325563"/>
          </a:xfrm>
          <a:prstGeom prst="rect">
            <a:avLst/>
          </a:prstGeom>
        </p:spPr>
        <p:txBody>
          <a:bodyPr vert="horz" lIns="91440" tIns="45720" rIns="91440" bIns="45720" rtlCol="0" anchor="ctr">
            <a:normAutofit/>
          </a:bodyPr>
          <a:lstStyle/>
          <a:p>
            <a:r>
              <a:rPr kumimoji="0" lang="en-US" sz="4400" b="0" i="0" u="none" strike="noStrike" kern="1200" cap="all" spc="-201" normalizeH="0" baseline="0" noProof="0">
                <a:ln>
                  <a:noFill/>
                </a:ln>
                <a:solidFill>
                  <a:prstClr val="black">
                    <a:lumMod val="85000"/>
                    <a:lumOff val="15000"/>
                  </a:prstClr>
                </a:solidFill>
                <a:effectLst/>
                <a:uLnTx/>
                <a:uFillTx/>
                <a:latin typeface="Arial Black" panose="020B0A04020102020204" pitchFamily="34" charset="0"/>
                <a:ea typeface="+mj-ea"/>
                <a:cs typeface="+mj-cs"/>
              </a:rPr>
              <a:t>Click to edit Master title style</a:t>
            </a:r>
            <a:endParaRPr lang="en-US"/>
          </a:p>
        </p:txBody>
      </p:sp>
      <p:sp>
        <p:nvSpPr>
          <p:cNvPr id="3" name="Text Placeholder 2">
            <a:extLst>
              <a:ext uri="{FF2B5EF4-FFF2-40B4-BE49-F238E27FC236}">
                <a16:creationId xmlns:a16="http://schemas.microsoft.com/office/drawing/2014/main" id="{64ABB539-65FB-4B56-A862-8779EC3FD604}"/>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marL="228607" marR="0" lvl="0" indent="-228607" algn="l" defTabSz="914423" rtl="0" eaLnBrk="1" fontAlgn="auto" latinLnBrk="0" hangingPunct="1">
              <a:lnSpc>
                <a:spcPct val="90000"/>
              </a:lnSpc>
              <a:spcBef>
                <a:spcPts val="1001"/>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lumMod val="85000"/>
                    <a:lumOff val="15000"/>
                  </a:prstClr>
                </a:solidFill>
                <a:effectLst/>
                <a:uLnTx/>
                <a:uFillTx/>
                <a:latin typeface="Arial Narrow" panose="020B0606020202030204" pitchFamily="34" charset="0"/>
                <a:ea typeface="+mn-ea"/>
                <a:cs typeface="Arial" panose="020B0604020202020204" pitchFamily="34" charset="0"/>
              </a:rPr>
              <a:t>Click to edit Master text styles</a:t>
            </a:r>
          </a:p>
          <a:p>
            <a:pPr marL="685817" marR="0" lvl="1"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lumMod val="85000"/>
                    <a:lumOff val="15000"/>
                  </a:prstClr>
                </a:solidFill>
                <a:effectLst/>
                <a:uLnTx/>
                <a:uFillTx/>
                <a:latin typeface="Arial Narrow" panose="020B0606020202030204" pitchFamily="34" charset="0"/>
                <a:ea typeface="+mn-ea"/>
                <a:cs typeface="Arial" panose="020B0604020202020204" pitchFamily="34" charset="0"/>
              </a:rPr>
              <a:t>Second level</a:t>
            </a:r>
          </a:p>
          <a:p>
            <a:pPr marL="1143029" marR="0" lvl="2"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lumMod val="85000"/>
                    <a:lumOff val="15000"/>
                  </a:prstClr>
                </a:solidFill>
                <a:effectLst/>
                <a:uLnTx/>
                <a:uFillTx/>
                <a:latin typeface="Arial Narrow" panose="020B0606020202030204" pitchFamily="34" charset="0"/>
                <a:ea typeface="+mn-ea"/>
                <a:cs typeface="Arial" panose="020B0604020202020204" pitchFamily="34" charset="0"/>
              </a:rPr>
              <a:t>Third level</a:t>
            </a:r>
          </a:p>
          <a:p>
            <a:pPr marL="1600241" marR="0" lvl="3"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lumMod val="85000"/>
                    <a:lumOff val="15000"/>
                  </a:prstClr>
                </a:solidFill>
                <a:effectLst/>
                <a:uLnTx/>
                <a:uFillTx/>
                <a:latin typeface="Arial Narrow" panose="020B0606020202030204" pitchFamily="34" charset="0"/>
                <a:ea typeface="+mn-ea"/>
                <a:cs typeface="Arial" panose="020B0604020202020204" pitchFamily="34" charset="0"/>
              </a:rPr>
              <a:t>Fourth level</a:t>
            </a:r>
          </a:p>
          <a:p>
            <a:pPr marL="2057453" marR="0" lvl="4"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a:ln>
                  <a:noFill/>
                </a:ln>
                <a:solidFill>
                  <a:prstClr val="black">
                    <a:lumMod val="85000"/>
                    <a:lumOff val="15000"/>
                  </a:prstClr>
                </a:solidFill>
                <a:effectLst/>
                <a:uLnTx/>
                <a:uFillTx/>
                <a:latin typeface="Arial Narrow" panose="020B0606020202030204" pitchFamily="34" charset="0"/>
                <a:ea typeface="+mn-ea"/>
                <a:cs typeface="Arial" panose="020B0604020202020204" pitchFamily="34" charset="0"/>
              </a:rPr>
              <a:t>Fifth level</a:t>
            </a:r>
          </a:p>
        </p:txBody>
      </p:sp>
      <p:sp>
        <p:nvSpPr>
          <p:cNvPr id="4" name="Date Placeholder 3">
            <a:extLst>
              <a:ext uri="{FF2B5EF4-FFF2-40B4-BE49-F238E27FC236}">
                <a16:creationId xmlns:a16="http://schemas.microsoft.com/office/drawing/2014/main" id="{D849EB00-194D-429A-B649-25A5307D3E34}"/>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ADC1C-3EED-4DC8-A09E-1559E34BDE80}" type="datetimeFigureOut">
              <a:rPr lang="en-US" smtClean="0"/>
              <a:t>11/12/2022</a:t>
            </a:fld>
            <a:endParaRPr lang="en-US"/>
          </a:p>
        </p:txBody>
      </p:sp>
      <p:sp>
        <p:nvSpPr>
          <p:cNvPr id="5" name="Footer Placeholder 4">
            <a:extLst>
              <a:ext uri="{FF2B5EF4-FFF2-40B4-BE49-F238E27FC236}">
                <a16:creationId xmlns:a16="http://schemas.microsoft.com/office/drawing/2014/main" id="{3B042064-21EB-4EF7-9200-900D49958E0C}"/>
              </a:ext>
            </a:extLst>
          </p:cNvPr>
          <p:cNvSpPr>
            <a:spLocks noGrp="1"/>
          </p:cNvSpPr>
          <p:nvPr>
            <p:ph type="ftr" sz="quarter" idx="3"/>
          </p:nvPr>
        </p:nvSpPr>
        <p:spPr>
          <a:xfrm>
            <a:off x="4038604"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B098A0-78C1-4456-94D4-E9B72BF87FDF}"/>
              </a:ext>
            </a:extLst>
          </p:cNvPr>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93B8E-984C-4B48-8BFB-0A910FB31A3A}" type="slidenum">
              <a:rPr lang="en-US" smtClean="0"/>
              <a:t>‹#›</a:t>
            </a:fld>
            <a:endParaRPr lang="en-US"/>
          </a:p>
        </p:txBody>
      </p:sp>
    </p:spTree>
    <p:extLst>
      <p:ext uri="{BB962C8B-B14F-4D97-AF65-F5344CB8AC3E}">
        <p14:creationId xmlns:p14="http://schemas.microsoft.com/office/powerpoint/2010/main" val="11636102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2" r:id="rId10"/>
  </p:sldLayoutIdLst>
  <p:txStyles>
    <p:titleStyle>
      <a:lvl1pPr algn="l" defTabSz="914423" rtl="0" eaLnBrk="1" latinLnBrk="0" hangingPunct="1">
        <a:lnSpc>
          <a:spcPct val="90000"/>
        </a:lnSpc>
        <a:spcBef>
          <a:spcPct val="0"/>
        </a:spcBef>
        <a:buNone/>
        <a:defRPr sz="4400" kern="1200">
          <a:solidFill>
            <a:schemeClr val="bg2">
              <a:lumMod val="75000"/>
            </a:schemeClr>
          </a:solidFill>
          <a:latin typeface="+mj-lt"/>
          <a:ea typeface="+mj-ea"/>
          <a:cs typeface="+mj-cs"/>
        </a:defRPr>
      </a:lvl1pPr>
    </p:titleStyle>
    <p:bodyStyle>
      <a:lvl1pPr marL="228607" marR="0" indent="-228607" algn="l" defTabSz="914423" rtl="0" eaLnBrk="1" fontAlgn="auto" latinLnBrk="0" hangingPunct="1">
        <a:lnSpc>
          <a:spcPct val="90000"/>
        </a:lnSpc>
        <a:spcBef>
          <a:spcPts val="1001"/>
        </a:spcBef>
        <a:spcAft>
          <a:spcPts val="0"/>
        </a:spcAft>
        <a:buClrTx/>
        <a:buSzTx/>
        <a:buFont typeface="Wingdings" panose="05000000000000000000" pitchFamily="2" charset="2"/>
        <a:buChar char="§"/>
        <a:tabLst/>
        <a:defRPr sz="2800" kern="1200">
          <a:solidFill>
            <a:schemeClr val="tx1"/>
          </a:solidFill>
          <a:latin typeface="+mn-lt"/>
          <a:ea typeface="+mn-ea"/>
          <a:cs typeface="+mn-cs"/>
        </a:defRPr>
      </a:lvl1pPr>
      <a:lvl2pPr marL="685817"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2pPr>
      <a:lvl3pPr marL="1143029"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3pPr>
      <a:lvl4pPr marL="1600241"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1801" kern="1200">
          <a:solidFill>
            <a:schemeClr val="tx1"/>
          </a:solidFill>
          <a:latin typeface="+mn-lt"/>
          <a:ea typeface="+mn-ea"/>
          <a:cs typeface="+mn-cs"/>
        </a:defRPr>
      </a:lvl4pPr>
      <a:lvl5pPr marL="2057453"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1801" kern="1200">
          <a:solidFill>
            <a:schemeClr val="tx1"/>
          </a:solidFill>
          <a:latin typeface="+mn-lt"/>
          <a:ea typeface="+mn-ea"/>
          <a:cs typeface="+mn-cs"/>
        </a:defRPr>
      </a:lvl5pPr>
      <a:lvl6pPr marL="2514664"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2"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8"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2"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urveymonkey.com/r/FCSpretes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22.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11.png"/><Relationship Id="rId10" Type="http://schemas.openxmlformats.org/officeDocument/2006/relationships/image" Target="../media/image22.jpeg"/><Relationship Id="rId4" Type="http://schemas.microsoft.com/office/2018/10/relationships/comments" Target="../comments/modernComment_15A_7C8A3B19.xml"/><Relationship Id="rId9" Type="http://schemas.openxmlformats.org/officeDocument/2006/relationships/image" Target="../media/image21.jpe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3.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8.png"/><Relationship Id="rId5" Type="http://schemas.openxmlformats.org/officeDocument/2006/relationships/hyperlink" Target="https://www.instagram.com/p/BwpihhEpFyS/" TargetMode="Externa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0.png"/><Relationship Id="rId5" Type="http://schemas.openxmlformats.org/officeDocument/2006/relationships/hyperlink" Target="https://www.surveymonkey.com/r/2022FCS" TargetMode="Externa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youtube.com/watch?v=ePrI9oYTA8E&amp;ab_channel=BICGroupOfficial" TargetMode="External"/><Relationship Id="rId5" Type="http://schemas.openxmlformats.org/officeDocument/2006/relationships/image" Target="../media/image1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hyperlink" Target="mailto:training@enactus.org" TargetMode="External"/><Relationship Id="rId4" Type="http://schemas.microsoft.com/office/2018/10/relationships/comments" Target="../comments/modernComment_16F_3B1B594C.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E80D4-94A2-3927-1D44-D71C015EF8CC}"/>
              </a:ext>
            </a:extLst>
          </p:cNvPr>
          <p:cNvSpPr>
            <a:spLocks noGrp="1"/>
          </p:cNvSpPr>
          <p:nvPr>
            <p:ph type="title"/>
          </p:nvPr>
        </p:nvSpPr>
        <p:spPr/>
        <p:txBody>
          <a:bodyPr/>
          <a:lstStyle/>
          <a:p>
            <a:r>
              <a:rPr lang="en-US">
                <a:solidFill>
                  <a:schemeClr val="tx1">
                    <a:lumMod val="65000"/>
                    <a:lumOff val="35000"/>
                  </a:schemeClr>
                </a:solidFill>
                <a:latin typeface="Arial Black"/>
              </a:rPr>
              <a:t>Breakfast &amp; Pre-Survey </a:t>
            </a:r>
            <a:endParaRPr lang="en-US">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6ABBB104-B09B-2239-6F88-4DDBB836C039}"/>
              </a:ext>
            </a:extLst>
          </p:cNvPr>
          <p:cNvSpPr>
            <a:spLocks noGrp="1"/>
          </p:cNvSpPr>
          <p:nvPr>
            <p:ph idx="1"/>
          </p:nvPr>
        </p:nvSpPr>
        <p:spPr/>
        <p:txBody>
          <a:bodyPr vert="horz" lIns="91440" tIns="45720" rIns="91440" bIns="45720" rtlCol="0" anchor="t">
            <a:normAutofit/>
          </a:bodyPr>
          <a:lstStyle/>
          <a:p>
            <a:pPr marL="228600" indent="-228600"/>
            <a:r>
              <a:rPr lang="en-US">
                <a:latin typeface="Arial Narrow"/>
              </a:rPr>
              <a:t>Grab some breakfast and find your seats according to your sticker</a:t>
            </a:r>
          </a:p>
          <a:p>
            <a:pPr marL="228600" indent="-228600"/>
            <a:r>
              <a:rPr lang="en-US">
                <a:latin typeface="Arial Narrow"/>
              </a:rPr>
              <a:t>Take our Pre-Survey before we begin session work</a:t>
            </a:r>
          </a:p>
          <a:p>
            <a:pPr marL="685810" lvl="1" indent="-228600"/>
            <a:r>
              <a:rPr lang="en-US" sz="2400" u="sng">
                <a:solidFill>
                  <a:srgbClr val="0563C1"/>
                </a:solidFill>
                <a:effectLst/>
                <a:latin typeface="Arial Narrow" panose="020B0606020202030204" pitchFamily="34" charset="0"/>
                <a:ea typeface="Calibri" panose="020F0502020204030204" pitchFamily="34" charset="0"/>
                <a:hlinkClick r:id="rId3"/>
              </a:rPr>
              <a:t>https://www.surveymonkey.com/r/FCSpretest</a:t>
            </a:r>
            <a:endParaRPr lang="en-US" sz="2400"/>
          </a:p>
          <a:p>
            <a:pPr marL="228600" indent="-228600"/>
            <a:r>
              <a:rPr lang="en-US">
                <a:latin typeface="Arial Narrow"/>
              </a:rPr>
              <a:t>We will kick off at 8:30am</a:t>
            </a:r>
            <a:endParaRPr lang="en-US"/>
          </a:p>
          <a:p>
            <a:pPr marL="228600" indent="-228600"/>
            <a:endParaRPr lang="en-US"/>
          </a:p>
        </p:txBody>
      </p:sp>
      <p:pic>
        <p:nvPicPr>
          <p:cNvPr id="5" name="Picture 4" descr="Qr code&#10;&#10;Description automatically generated">
            <a:extLst>
              <a:ext uri="{FF2B5EF4-FFF2-40B4-BE49-F238E27FC236}">
                <a16:creationId xmlns:a16="http://schemas.microsoft.com/office/drawing/2014/main" id="{330F1746-5C9E-2A1D-597C-EB48482E4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551" y="3537284"/>
            <a:ext cx="2438400" cy="2438400"/>
          </a:xfrm>
          <a:prstGeom prst="rect">
            <a:avLst/>
          </a:prstGeom>
        </p:spPr>
      </p:pic>
      <p:sp>
        <p:nvSpPr>
          <p:cNvPr id="6" name="TextBox 5">
            <a:extLst>
              <a:ext uri="{FF2B5EF4-FFF2-40B4-BE49-F238E27FC236}">
                <a16:creationId xmlns:a16="http://schemas.microsoft.com/office/drawing/2014/main" id="{27AC31E6-48A4-B345-25C3-2A47F9A8B70F}"/>
              </a:ext>
            </a:extLst>
          </p:cNvPr>
          <p:cNvSpPr txBox="1"/>
          <p:nvPr/>
        </p:nvSpPr>
        <p:spPr>
          <a:xfrm>
            <a:off x="8385151" y="5946130"/>
            <a:ext cx="2209800" cy="461665"/>
          </a:xfrm>
          <a:prstGeom prst="rect">
            <a:avLst/>
          </a:prstGeom>
          <a:noFill/>
        </p:spPr>
        <p:txBody>
          <a:bodyPr wrap="square" rtlCol="0">
            <a:spAutoFit/>
          </a:bodyPr>
          <a:lstStyle/>
          <a:p>
            <a:pPr algn="ctr"/>
            <a:r>
              <a:rPr lang="en-US" sz="2400" b="1">
                <a:latin typeface="Arial Narrow" panose="020B0606020202030204" pitchFamily="34" charset="0"/>
              </a:rPr>
              <a:t>Pre-Test</a:t>
            </a:r>
          </a:p>
        </p:txBody>
      </p:sp>
    </p:spTree>
    <p:extLst>
      <p:ext uri="{BB962C8B-B14F-4D97-AF65-F5344CB8AC3E}">
        <p14:creationId xmlns:p14="http://schemas.microsoft.com/office/powerpoint/2010/main" val="2649655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838200" y="110097"/>
            <a:ext cx="10515600" cy="1325563"/>
          </a:xfrm>
        </p:spPr>
        <p:txBody>
          <a:bodyPr>
            <a:normAutofit/>
          </a:bodyPr>
          <a:lstStyle/>
          <a:p>
            <a:r>
              <a:rPr lang="en-US" sz="5400">
                <a:solidFill>
                  <a:schemeClr val="tx1">
                    <a:lumMod val="65000"/>
                    <a:lumOff val="35000"/>
                  </a:schemeClr>
                </a:solidFill>
              </a:rPr>
              <a:t>Enactus US Opportunities</a:t>
            </a: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703733" y="1435660"/>
            <a:ext cx="11140436" cy="4351338"/>
          </a:xfrm>
        </p:spPr>
        <p:txBody>
          <a:bodyPr vert="horz" lIns="91440" tIns="45720" rIns="91440" bIns="45720" rtlCol="0" anchor="t">
            <a:normAutofit/>
          </a:bodyPr>
          <a:lstStyle/>
          <a:p>
            <a:pPr marL="0" indent="0">
              <a:buNone/>
            </a:pPr>
            <a:r>
              <a:rPr lang="en-US">
                <a:latin typeface="Arial Narrow"/>
              </a:rPr>
              <a:t>1 Race 4 Oceans – US edition</a:t>
            </a:r>
          </a:p>
          <a:p>
            <a:pPr marL="228600" indent="-228600"/>
            <a:r>
              <a:rPr lang="en-US" sz="2400">
                <a:latin typeface="Arial Narrow"/>
              </a:rPr>
              <a:t>Win up to $10,000 to scale your project!</a:t>
            </a:r>
          </a:p>
          <a:p>
            <a:pPr marL="228600" indent="-228600"/>
            <a:r>
              <a:rPr lang="en-US" sz="2400">
                <a:latin typeface="Arial Narrow"/>
              </a:rPr>
              <a:t>Project Focus Areas</a:t>
            </a:r>
          </a:p>
          <a:p>
            <a:pPr marL="685800" lvl="1" indent="-228600"/>
            <a:r>
              <a:rPr lang="en-US" sz="2000">
                <a:latin typeface="Arial Narrow"/>
              </a:rPr>
              <a:t>Sustainable Marine Aquaculture</a:t>
            </a:r>
          </a:p>
          <a:p>
            <a:pPr marL="685800" lvl="1" indent="-228600"/>
            <a:r>
              <a:rPr lang="en-US" sz="2000">
                <a:latin typeface="Arial Narrow"/>
              </a:rPr>
              <a:t>Sustainable Marine Fisheries</a:t>
            </a:r>
          </a:p>
          <a:p>
            <a:pPr marL="685800" lvl="1" indent="-228600"/>
            <a:r>
              <a:rPr lang="en-US" sz="2000">
                <a:latin typeface="Arial Narrow"/>
              </a:rPr>
              <a:t>Coastal &amp; Marine Habitats</a:t>
            </a:r>
          </a:p>
          <a:p>
            <a:pPr marL="685800" lvl="1" indent="-228600"/>
            <a:r>
              <a:rPr lang="en-US" sz="2000">
                <a:latin typeface="Arial Narrow"/>
              </a:rPr>
              <a:t>Ocean Climate Resiliency</a:t>
            </a:r>
          </a:p>
          <a:p>
            <a:pPr marL="685800" lvl="1" indent="-228600"/>
            <a:r>
              <a:rPr lang="en-US" sz="2000">
                <a:latin typeface="Arial Narrow"/>
              </a:rPr>
              <a:t>Direct Ocean Pollution</a:t>
            </a:r>
          </a:p>
          <a:p>
            <a:pPr marL="0" indent="0">
              <a:buNone/>
            </a:pPr>
            <a:r>
              <a:rPr lang="en-US" sz="2400">
                <a:latin typeface="Arial Narrow"/>
              </a:rPr>
              <a:t>Deadline to Submit Action Entry Form: End of January </a:t>
            </a:r>
            <a:endParaRPr lang="en-US" sz="2400"/>
          </a:p>
        </p:txBody>
      </p:sp>
      <p:sp>
        <p:nvSpPr>
          <p:cNvPr id="7" name="TextBox 6">
            <a:extLst>
              <a:ext uri="{FF2B5EF4-FFF2-40B4-BE49-F238E27FC236}">
                <a16:creationId xmlns:a16="http://schemas.microsoft.com/office/drawing/2014/main" id="{5F3AF8DC-A780-49BE-A43A-971799E6ACF1}"/>
              </a:ext>
            </a:extLst>
          </p:cNvPr>
          <p:cNvSpPr txBox="1"/>
          <p:nvPr/>
        </p:nvSpPr>
        <p:spPr>
          <a:xfrm>
            <a:off x="703733" y="5325333"/>
            <a:ext cx="4461468" cy="461665"/>
          </a:xfrm>
          <a:prstGeom prst="rect">
            <a:avLst/>
          </a:prstGeom>
          <a:noFill/>
        </p:spPr>
        <p:txBody>
          <a:bodyPr wrap="square" rtlCol="0">
            <a:spAutoFit/>
          </a:bodyPr>
          <a:lstStyle/>
          <a:p>
            <a:r>
              <a:rPr lang="en-US" sz="2400" b="1" u="sng"/>
              <a:t>On Enactus + look up 1R4O</a:t>
            </a:r>
          </a:p>
        </p:txBody>
      </p:sp>
      <p:pic>
        <p:nvPicPr>
          <p:cNvPr id="5" name="Picture 4" descr="Text&#10;&#10;Description automatically generated">
            <a:extLst>
              <a:ext uri="{FF2B5EF4-FFF2-40B4-BE49-F238E27FC236}">
                <a16:creationId xmlns:a16="http://schemas.microsoft.com/office/drawing/2014/main" id="{5BD80D2E-D6A9-6DE0-FC77-D14E221E0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951" y="2412045"/>
            <a:ext cx="5210175" cy="2038350"/>
          </a:xfrm>
          <a:prstGeom prst="rect">
            <a:avLst/>
          </a:prstGeom>
        </p:spPr>
      </p:pic>
    </p:spTree>
    <p:custDataLst>
      <p:tags r:id="rId1"/>
    </p:custDataLst>
    <p:extLst>
      <p:ext uri="{BB962C8B-B14F-4D97-AF65-F5344CB8AC3E}">
        <p14:creationId xmlns:p14="http://schemas.microsoft.com/office/powerpoint/2010/main" val="160022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838204" y="2503277"/>
            <a:ext cx="10515600" cy="1325563"/>
          </a:xfrm>
        </p:spPr>
        <p:txBody>
          <a:bodyPr>
            <a:noAutofit/>
          </a:bodyPr>
          <a:lstStyle/>
          <a:p>
            <a:pPr algn="ctr"/>
            <a:r>
              <a:rPr lang="en-US" sz="4800">
                <a:solidFill>
                  <a:schemeClr val="tx1">
                    <a:lumMod val="65000"/>
                    <a:lumOff val="35000"/>
                  </a:schemeClr>
                </a:solidFill>
                <a:latin typeface="Arial Black"/>
              </a:rPr>
              <a:t>Project Design and Ideation</a:t>
            </a:r>
            <a:endParaRPr lang="en-US" sz="4800">
              <a:solidFill>
                <a:schemeClr val="tx1">
                  <a:lumMod val="65000"/>
                  <a:lumOff val="35000"/>
                </a:schemeClr>
              </a:solidFill>
            </a:endParaRPr>
          </a:p>
        </p:txBody>
      </p:sp>
    </p:spTree>
    <p:custDataLst>
      <p:tags r:id="rId1"/>
    </p:custDataLst>
    <p:extLst>
      <p:ext uri="{BB962C8B-B14F-4D97-AF65-F5344CB8AC3E}">
        <p14:creationId xmlns:p14="http://schemas.microsoft.com/office/powerpoint/2010/main" val="4025958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Graphical user interface, application&#10;&#10;Description automatically generated">
            <a:extLst>
              <a:ext uri="{FF2B5EF4-FFF2-40B4-BE49-F238E27FC236}">
                <a16:creationId xmlns:a16="http://schemas.microsoft.com/office/drawing/2014/main" id="{92063EAA-9DA9-728C-A145-BE457E535FBA}"/>
              </a:ext>
            </a:extLst>
          </p:cNvPr>
          <p:cNvPicPr>
            <a:picLocks noChangeAspect="1"/>
          </p:cNvPicPr>
          <p:nvPr/>
        </p:nvPicPr>
        <p:blipFill>
          <a:blip r:embed="rId3"/>
          <a:stretch>
            <a:fillRect/>
          </a:stretch>
        </p:blipFill>
        <p:spPr>
          <a:xfrm>
            <a:off x="1393295" y="86997"/>
            <a:ext cx="9565041" cy="677305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70846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213367" y="365128"/>
            <a:ext cx="11662815" cy="1325563"/>
          </a:xfrm>
        </p:spPr>
        <p:txBody>
          <a:bodyPr>
            <a:noAutofit/>
          </a:bodyPr>
          <a:lstStyle/>
          <a:p>
            <a:r>
              <a:rPr lang="en-US" sz="4000">
                <a:solidFill>
                  <a:schemeClr val="tx1">
                    <a:lumMod val="65000"/>
                    <a:lumOff val="35000"/>
                  </a:schemeClr>
                </a:solidFill>
                <a:latin typeface="Arial Black"/>
              </a:rPr>
              <a:t>Needs Assessment</a:t>
            </a:r>
            <a:endParaRPr lang="en-US" sz="400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838204" y="1825625"/>
            <a:ext cx="11140436" cy="4351338"/>
          </a:xfrm>
        </p:spPr>
        <p:txBody>
          <a:bodyPr vert="horz" lIns="91440" tIns="45720" rIns="91440" bIns="45720" rtlCol="0" anchor="t">
            <a:normAutofit/>
          </a:bodyPr>
          <a:lstStyle/>
          <a:p>
            <a:pPr marL="0" indent="0">
              <a:buNone/>
            </a:pPr>
            <a:r>
              <a:rPr lang="en-US">
                <a:latin typeface="Arial Narrow"/>
              </a:rPr>
              <a:t>What</a:t>
            </a:r>
            <a:endParaRPr lang="en-US"/>
          </a:p>
          <a:p>
            <a:pPr marL="914400" lvl="1" indent="-457200"/>
            <a:r>
              <a:rPr lang="en-US" sz="2800" b="0">
                <a:latin typeface="Arial Narrow"/>
              </a:rPr>
              <a:t>A technique used to determine what steps need to be taken in order for a target to move from it's current state to its desired future state</a:t>
            </a:r>
          </a:p>
          <a:p>
            <a:pPr marL="0" indent="0">
              <a:buNone/>
            </a:pPr>
            <a:r>
              <a:rPr lang="en-US">
                <a:latin typeface="Arial Narrow"/>
              </a:rPr>
              <a:t>Why</a:t>
            </a:r>
            <a:endParaRPr lang="en-US"/>
          </a:p>
          <a:p>
            <a:pPr marL="914400" lvl="1" indent="-457200"/>
            <a:r>
              <a:rPr lang="en-US" sz="2800" b="0">
                <a:latin typeface="Arial Narrow"/>
              </a:rPr>
              <a:t>Understand factors at play</a:t>
            </a:r>
          </a:p>
          <a:p>
            <a:pPr marL="914400" lvl="1" indent="-457200"/>
            <a:r>
              <a:rPr lang="en-US" sz="2800" b="0">
                <a:latin typeface="Arial Narrow"/>
              </a:rPr>
              <a:t>Lay the foundation for your projects long-term sustainability by addressing relevant needs towards your desired goal</a:t>
            </a:r>
          </a:p>
          <a:p>
            <a:pPr marL="914400" lvl="1" indent="-457200"/>
            <a:r>
              <a:rPr lang="en-US" sz="2800" b="0">
                <a:latin typeface="Arial Narrow"/>
              </a:rPr>
              <a:t>Build buy-in early which increases long-term sustainability and community support</a:t>
            </a:r>
          </a:p>
          <a:p>
            <a:pPr marL="1200150" lvl="1" indent="-742950">
              <a:buAutoNum type="arabicPeriod"/>
            </a:pPr>
            <a:endParaRPr lang="en-US">
              <a:latin typeface="Arial Narrow"/>
            </a:endParaRPr>
          </a:p>
        </p:txBody>
      </p:sp>
    </p:spTree>
    <p:custDataLst>
      <p:tags r:id="rId1"/>
    </p:custDataLst>
    <p:extLst>
      <p:ext uri="{BB962C8B-B14F-4D97-AF65-F5344CB8AC3E}">
        <p14:creationId xmlns:p14="http://schemas.microsoft.com/office/powerpoint/2010/main" val="2758714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2EEB-1964-B5FB-846C-297B0A79AEF8}"/>
              </a:ext>
            </a:extLst>
          </p:cNvPr>
          <p:cNvSpPr>
            <a:spLocks noGrp="1"/>
          </p:cNvSpPr>
          <p:nvPr>
            <p:ph type="title"/>
          </p:nvPr>
        </p:nvSpPr>
        <p:spPr/>
        <p:txBody>
          <a:bodyPr/>
          <a:lstStyle/>
          <a:p>
            <a:r>
              <a:rPr lang="en-US"/>
              <a:t>Needs Assessment </a:t>
            </a:r>
          </a:p>
        </p:txBody>
      </p:sp>
      <p:sp>
        <p:nvSpPr>
          <p:cNvPr id="3" name="Text Placeholder 2">
            <a:extLst>
              <a:ext uri="{FF2B5EF4-FFF2-40B4-BE49-F238E27FC236}">
                <a16:creationId xmlns:a16="http://schemas.microsoft.com/office/drawing/2014/main" id="{8AC6AC9D-C3E1-C7BA-FAED-7E6F1231878E}"/>
              </a:ext>
            </a:extLst>
          </p:cNvPr>
          <p:cNvSpPr>
            <a:spLocks noGrp="1"/>
          </p:cNvSpPr>
          <p:nvPr>
            <p:ph type="body" idx="1"/>
          </p:nvPr>
        </p:nvSpPr>
        <p:spPr/>
        <p:txBody>
          <a:bodyPr>
            <a:normAutofit/>
          </a:bodyPr>
          <a:lstStyle/>
          <a:p>
            <a:r>
              <a:rPr lang="en-US" sz="3200">
                <a:solidFill>
                  <a:schemeClr val="tx1">
                    <a:lumMod val="95000"/>
                    <a:lumOff val="5000"/>
                  </a:schemeClr>
                </a:solidFill>
                <a:latin typeface="Arial Narrow"/>
              </a:rPr>
              <a:t>Find your scope</a:t>
            </a:r>
          </a:p>
        </p:txBody>
      </p:sp>
      <p:sp>
        <p:nvSpPr>
          <p:cNvPr id="4" name="Content Placeholder 3">
            <a:extLst>
              <a:ext uri="{FF2B5EF4-FFF2-40B4-BE49-F238E27FC236}">
                <a16:creationId xmlns:a16="http://schemas.microsoft.com/office/drawing/2014/main" id="{02FE823C-1392-F346-49DA-67373FCC4668}"/>
              </a:ext>
            </a:extLst>
          </p:cNvPr>
          <p:cNvSpPr>
            <a:spLocks noGrp="1"/>
          </p:cNvSpPr>
          <p:nvPr>
            <p:ph sz="half" idx="2"/>
          </p:nvPr>
        </p:nvSpPr>
        <p:spPr/>
        <p:txBody>
          <a:bodyPr vert="horz" lIns="91440" tIns="45720" rIns="91440" bIns="45720" rtlCol="0" anchor="t">
            <a:normAutofit/>
          </a:bodyPr>
          <a:lstStyle/>
          <a:p>
            <a:pPr marL="228600" indent="-228600"/>
            <a:r>
              <a:rPr lang="en-US">
                <a:solidFill>
                  <a:schemeClr val="tx1"/>
                </a:solidFill>
                <a:latin typeface="Arial Narrow"/>
              </a:rPr>
              <a:t>Determine purpose and objectives</a:t>
            </a:r>
          </a:p>
          <a:p>
            <a:pPr marL="228600" indent="-228600"/>
            <a:r>
              <a:rPr lang="en-US">
                <a:solidFill>
                  <a:schemeClr val="tx1"/>
                </a:solidFill>
                <a:latin typeface="Arial Narrow"/>
              </a:rPr>
              <a:t>Define location and audience</a:t>
            </a:r>
          </a:p>
          <a:p>
            <a:pPr marL="228600" indent="-228600"/>
            <a:r>
              <a:rPr lang="en-US">
                <a:solidFill>
                  <a:schemeClr val="tx1"/>
                </a:solidFill>
                <a:latin typeface="Arial Narrow"/>
              </a:rPr>
              <a:t>Chose a core issue</a:t>
            </a:r>
          </a:p>
        </p:txBody>
      </p:sp>
      <p:sp>
        <p:nvSpPr>
          <p:cNvPr id="5" name="Text Placeholder 4">
            <a:extLst>
              <a:ext uri="{FF2B5EF4-FFF2-40B4-BE49-F238E27FC236}">
                <a16:creationId xmlns:a16="http://schemas.microsoft.com/office/drawing/2014/main" id="{61D1E2C6-668F-C4FA-AE9E-5A8C9A881E2C}"/>
              </a:ext>
            </a:extLst>
          </p:cNvPr>
          <p:cNvSpPr>
            <a:spLocks noGrp="1"/>
          </p:cNvSpPr>
          <p:nvPr>
            <p:ph type="body" sz="quarter" idx="3"/>
          </p:nvPr>
        </p:nvSpPr>
        <p:spPr/>
        <p:txBody>
          <a:bodyPr>
            <a:normAutofit/>
          </a:bodyPr>
          <a:lstStyle/>
          <a:p>
            <a:r>
              <a:rPr lang="en-US" sz="3200">
                <a:latin typeface="Arial Narrow"/>
              </a:rPr>
              <a:t>Complete Assessment</a:t>
            </a:r>
          </a:p>
        </p:txBody>
      </p:sp>
      <p:sp>
        <p:nvSpPr>
          <p:cNvPr id="6" name="Content Placeholder 5">
            <a:extLst>
              <a:ext uri="{FF2B5EF4-FFF2-40B4-BE49-F238E27FC236}">
                <a16:creationId xmlns:a16="http://schemas.microsoft.com/office/drawing/2014/main" id="{BFE8FC8D-F554-3498-01FE-6950909D7B30}"/>
              </a:ext>
            </a:extLst>
          </p:cNvPr>
          <p:cNvSpPr>
            <a:spLocks noGrp="1"/>
          </p:cNvSpPr>
          <p:nvPr>
            <p:ph sz="quarter" idx="4"/>
          </p:nvPr>
        </p:nvSpPr>
        <p:spPr/>
        <p:txBody>
          <a:bodyPr vert="horz" lIns="91440" tIns="45720" rIns="91440" bIns="45720" rtlCol="0" anchor="t">
            <a:normAutofit/>
          </a:bodyPr>
          <a:lstStyle/>
          <a:p>
            <a:pPr marL="228600" indent="-228600"/>
            <a:r>
              <a:rPr lang="en-US">
                <a:solidFill>
                  <a:schemeClr val="tx1"/>
                </a:solidFill>
                <a:latin typeface="Arial Narrow"/>
              </a:rPr>
              <a:t>Identify gap between reality and vision, and what steps you’ll need to take to bridge that gap</a:t>
            </a:r>
          </a:p>
          <a:p>
            <a:pPr marL="228600" indent="-228600"/>
            <a:r>
              <a:rPr lang="en-US">
                <a:solidFill>
                  <a:schemeClr val="tx1"/>
                </a:solidFill>
                <a:latin typeface="Arial Narrow"/>
              </a:rPr>
              <a:t>Network with current contacts to locate key stakeholders</a:t>
            </a:r>
          </a:p>
          <a:p>
            <a:pPr marL="228600" indent="-228600"/>
            <a:r>
              <a:rPr lang="en-US">
                <a:solidFill>
                  <a:schemeClr val="tx1"/>
                </a:solidFill>
                <a:latin typeface="Arial Narrow"/>
              </a:rPr>
              <a:t>Engage key stakeholders</a:t>
            </a:r>
          </a:p>
        </p:txBody>
      </p:sp>
    </p:spTree>
    <p:extLst>
      <p:ext uri="{BB962C8B-B14F-4D97-AF65-F5344CB8AC3E}">
        <p14:creationId xmlns:p14="http://schemas.microsoft.com/office/powerpoint/2010/main" val="3169137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7BA4-853D-75EB-9FB5-0E11567895DD}"/>
              </a:ext>
            </a:extLst>
          </p:cNvPr>
          <p:cNvSpPr>
            <a:spLocks noGrp="1"/>
          </p:cNvSpPr>
          <p:nvPr>
            <p:ph type="title"/>
          </p:nvPr>
        </p:nvSpPr>
        <p:spPr/>
        <p:txBody>
          <a:bodyPr/>
          <a:lstStyle/>
          <a:p>
            <a:r>
              <a:rPr lang="en-US">
                <a:solidFill>
                  <a:schemeClr val="tx1">
                    <a:lumMod val="65000"/>
                    <a:lumOff val="35000"/>
                  </a:schemeClr>
                </a:solidFill>
                <a:latin typeface="Arial Black"/>
              </a:rPr>
              <a:t>Needs Assessment Strategies</a:t>
            </a:r>
          </a:p>
        </p:txBody>
      </p:sp>
      <p:sp>
        <p:nvSpPr>
          <p:cNvPr id="3" name="Content Placeholder 2">
            <a:extLst>
              <a:ext uri="{FF2B5EF4-FFF2-40B4-BE49-F238E27FC236}">
                <a16:creationId xmlns:a16="http://schemas.microsoft.com/office/drawing/2014/main" id="{BD063175-A84A-7CE8-6A2D-401E3686069C}"/>
              </a:ext>
            </a:extLst>
          </p:cNvPr>
          <p:cNvSpPr>
            <a:spLocks noGrp="1"/>
          </p:cNvSpPr>
          <p:nvPr>
            <p:ph idx="1"/>
          </p:nvPr>
        </p:nvSpPr>
        <p:spPr/>
        <p:txBody>
          <a:bodyPr vert="horz" lIns="91440" tIns="45720" rIns="91440" bIns="45720" rtlCol="0" anchor="t">
            <a:normAutofit/>
          </a:bodyPr>
          <a:lstStyle/>
          <a:p>
            <a:pPr marL="228600" indent="-228600"/>
            <a:r>
              <a:rPr lang="en-US">
                <a:latin typeface="Arial Narrow"/>
              </a:rPr>
              <a:t>Understanding pain point – What is the problem?</a:t>
            </a:r>
          </a:p>
          <a:p>
            <a:pPr marL="228600" indent="-228600"/>
            <a:r>
              <a:rPr lang="en-US">
                <a:latin typeface="Arial Narrow"/>
              </a:rPr>
              <a:t>Interviews</a:t>
            </a:r>
          </a:p>
          <a:p>
            <a:pPr marL="685800" lvl="1" indent="-228600"/>
            <a:r>
              <a:rPr lang="en-US" sz="2800" b="0">
                <a:latin typeface="Arial Narrow"/>
              </a:rPr>
              <a:t>Use open-ended questions. Avoid yes or no answers</a:t>
            </a:r>
          </a:p>
          <a:p>
            <a:pPr marL="685800" lvl="1" indent="-228600"/>
            <a:r>
              <a:rPr lang="en-US" sz="2800" b="0">
                <a:latin typeface="Arial Narrow"/>
              </a:rPr>
              <a:t>Ask “Why?”</a:t>
            </a:r>
          </a:p>
          <a:p>
            <a:pPr marL="685800" lvl="1" indent="-228600"/>
            <a:r>
              <a:rPr lang="en-US" sz="2800" b="0">
                <a:latin typeface="Arial Narrow"/>
              </a:rPr>
              <a:t>Look for patterns and themes</a:t>
            </a:r>
          </a:p>
          <a:p>
            <a:pPr marL="228600" indent="-228600"/>
            <a:r>
              <a:rPr lang="en-US">
                <a:latin typeface="Arial Narrow"/>
              </a:rPr>
              <a:t>Additional research</a:t>
            </a:r>
          </a:p>
          <a:p>
            <a:pPr marL="685800" lvl="1" indent="-228600"/>
            <a:r>
              <a:rPr lang="en-US" sz="2800" b="0">
                <a:latin typeface="Arial Narrow"/>
              </a:rPr>
              <a:t>Understand the context of the problem</a:t>
            </a:r>
          </a:p>
        </p:txBody>
      </p:sp>
    </p:spTree>
    <p:extLst>
      <p:ext uri="{BB962C8B-B14F-4D97-AF65-F5344CB8AC3E}">
        <p14:creationId xmlns:p14="http://schemas.microsoft.com/office/powerpoint/2010/main" val="3299678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5746-8B04-76CD-A93C-F9A29A2D675C}"/>
              </a:ext>
            </a:extLst>
          </p:cNvPr>
          <p:cNvSpPr>
            <a:spLocks noGrp="1"/>
          </p:cNvSpPr>
          <p:nvPr>
            <p:ph type="title"/>
          </p:nvPr>
        </p:nvSpPr>
        <p:spPr/>
        <p:txBody>
          <a:bodyPr/>
          <a:lstStyle/>
          <a:p>
            <a:r>
              <a:rPr lang="en-US">
                <a:solidFill>
                  <a:schemeClr val="tx1">
                    <a:lumMod val="65000"/>
                    <a:lumOff val="35000"/>
                  </a:schemeClr>
                </a:solidFill>
                <a:latin typeface="Arial Black"/>
              </a:rPr>
              <a:t>Problem Statements</a:t>
            </a:r>
          </a:p>
        </p:txBody>
      </p:sp>
      <p:sp>
        <p:nvSpPr>
          <p:cNvPr id="3" name="Content Placeholder 2">
            <a:extLst>
              <a:ext uri="{FF2B5EF4-FFF2-40B4-BE49-F238E27FC236}">
                <a16:creationId xmlns:a16="http://schemas.microsoft.com/office/drawing/2014/main" id="{64A5A931-44DA-145C-DEE6-0E10FD5B8A78}"/>
              </a:ext>
            </a:extLst>
          </p:cNvPr>
          <p:cNvSpPr>
            <a:spLocks noGrp="1"/>
          </p:cNvSpPr>
          <p:nvPr>
            <p:ph idx="1"/>
          </p:nvPr>
        </p:nvSpPr>
        <p:spPr/>
        <p:txBody>
          <a:bodyPr vert="horz" lIns="91440" tIns="45720" rIns="91440" bIns="45720" rtlCol="0" anchor="t">
            <a:normAutofit fontScale="92500" lnSpcReduction="10000"/>
          </a:bodyPr>
          <a:lstStyle/>
          <a:p>
            <a:pPr marL="742950" indent="-742950">
              <a:buFont typeface="+mj-lt"/>
              <a:buAutoNum type="arabicPeriod"/>
            </a:pPr>
            <a:r>
              <a:rPr lang="en-US">
                <a:latin typeface="Arial Narrow"/>
              </a:rPr>
              <a:t>Define the stakeholder/beneficiaries</a:t>
            </a:r>
          </a:p>
          <a:p>
            <a:pPr marL="742950" indent="-742950">
              <a:buFont typeface="+mj-lt"/>
              <a:buAutoNum type="arabicPeriod"/>
            </a:pPr>
            <a:r>
              <a:rPr lang="en-US">
                <a:latin typeface="Arial Narrow"/>
              </a:rPr>
              <a:t>What is the current reality vs. desired outcome?</a:t>
            </a:r>
          </a:p>
          <a:p>
            <a:pPr marL="742950" indent="-742950">
              <a:buFont typeface="+mj-lt"/>
              <a:buAutoNum type="arabicPeriod"/>
            </a:pPr>
            <a:r>
              <a:rPr lang="en-US">
                <a:latin typeface="Arial Narrow"/>
              </a:rPr>
              <a:t>What is the root cause?</a:t>
            </a:r>
          </a:p>
          <a:p>
            <a:pPr marL="742950" indent="-742950">
              <a:buFont typeface="+mj-lt"/>
              <a:buAutoNum type="arabicPeriod"/>
            </a:pPr>
            <a:endParaRPr lang="en-US"/>
          </a:p>
          <a:p>
            <a:pPr marL="0" indent="0">
              <a:buNone/>
            </a:pPr>
            <a:r>
              <a:rPr lang="en-US" sz="2800">
                <a:latin typeface="Arial Narrow"/>
              </a:rPr>
              <a:t>Example:</a:t>
            </a:r>
          </a:p>
          <a:p>
            <a:pPr marL="0" indent="0">
              <a:buNone/>
            </a:pPr>
            <a:r>
              <a:rPr lang="en-US" sz="2800" b="0">
                <a:latin typeface="Arial Narrow"/>
              </a:rPr>
              <a:t>I am a : _______(narrow description of stakeholder)_____</a:t>
            </a:r>
          </a:p>
          <a:p>
            <a:pPr marL="0" indent="0">
              <a:buNone/>
            </a:pPr>
            <a:r>
              <a:rPr lang="en-US" sz="2800" b="0">
                <a:latin typeface="Arial Narrow"/>
              </a:rPr>
              <a:t>I am trying to: __ (desired outcome)___________________</a:t>
            </a:r>
            <a:endParaRPr lang="en-US"/>
          </a:p>
          <a:p>
            <a:pPr marL="0" indent="0">
              <a:buNone/>
            </a:pPr>
            <a:r>
              <a:rPr lang="en-US" sz="2800" b="0">
                <a:latin typeface="Arial Narrow"/>
              </a:rPr>
              <a:t>But: __________(Barrier)____________________________</a:t>
            </a:r>
            <a:endParaRPr lang="en-US"/>
          </a:p>
          <a:p>
            <a:pPr marL="0" indent="0">
              <a:buNone/>
            </a:pPr>
            <a:r>
              <a:rPr lang="en-US" sz="2800" b="0">
                <a:latin typeface="Arial Narrow"/>
              </a:rPr>
              <a:t>Because: _____(Root cause)________________________</a:t>
            </a:r>
            <a:endParaRPr lang="en-US"/>
          </a:p>
        </p:txBody>
      </p:sp>
    </p:spTree>
    <p:extLst>
      <p:ext uri="{BB962C8B-B14F-4D97-AF65-F5344CB8AC3E}">
        <p14:creationId xmlns:p14="http://schemas.microsoft.com/office/powerpoint/2010/main" val="579107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213367" y="365128"/>
            <a:ext cx="11662815" cy="1325563"/>
          </a:xfrm>
        </p:spPr>
        <p:txBody>
          <a:bodyPr>
            <a:noAutofit/>
          </a:bodyPr>
          <a:lstStyle/>
          <a:p>
            <a:r>
              <a:rPr lang="en-US" sz="4000">
                <a:solidFill>
                  <a:schemeClr val="tx1">
                    <a:lumMod val="65000"/>
                    <a:lumOff val="35000"/>
                  </a:schemeClr>
                </a:solidFill>
                <a:latin typeface="Arial Black"/>
              </a:rPr>
              <a:t>Desired Impact</a:t>
            </a:r>
            <a:endParaRPr lang="en-US" sz="400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838204" y="1825625"/>
            <a:ext cx="11140436" cy="4351338"/>
          </a:xfrm>
        </p:spPr>
        <p:txBody>
          <a:bodyPr vert="horz" lIns="91440" tIns="45720" rIns="91440" bIns="45720" rtlCol="0" anchor="t">
            <a:normAutofit/>
          </a:bodyPr>
          <a:lstStyle/>
          <a:p>
            <a:pPr marL="571500" indent="-571500"/>
            <a:r>
              <a:rPr lang="en-US" b="0">
                <a:latin typeface="Arial Narrow"/>
              </a:rPr>
              <a:t>What would be your beneficiaries "perfect world"</a:t>
            </a:r>
            <a:endParaRPr lang="en-US">
              <a:latin typeface="Arial Narrow"/>
            </a:endParaRPr>
          </a:p>
          <a:p>
            <a:pPr marL="685800" lvl="1" indent="-228600"/>
            <a:r>
              <a:rPr lang="en-US" sz="3200" b="0">
                <a:latin typeface="Arial Narrow"/>
              </a:rPr>
              <a:t>Use problem statement as a guide</a:t>
            </a:r>
          </a:p>
          <a:p>
            <a:pPr marL="228600" indent="-228600"/>
            <a:r>
              <a:rPr lang="en-US" b="0">
                <a:latin typeface="Arial Narrow"/>
              </a:rPr>
              <a:t>Write down as many solutions or ideal states you can think of</a:t>
            </a:r>
          </a:p>
          <a:p>
            <a:pPr marL="685800" lvl="1" indent="-228600"/>
            <a:r>
              <a:rPr lang="en-US" sz="3200" b="0">
                <a:latin typeface="Arial Narrow"/>
              </a:rPr>
              <a:t>Think as big or as little as possible</a:t>
            </a:r>
          </a:p>
          <a:p>
            <a:pPr marL="228600" indent="-228600"/>
            <a:r>
              <a:rPr lang="en-US" b="0">
                <a:latin typeface="Arial Narrow"/>
              </a:rPr>
              <a:t>What would be the biggest benefits if those solutions were implemented? </a:t>
            </a:r>
          </a:p>
        </p:txBody>
      </p:sp>
      <p:sp>
        <p:nvSpPr>
          <p:cNvPr id="4" name="TextBox 3">
            <a:extLst>
              <a:ext uri="{FF2B5EF4-FFF2-40B4-BE49-F238E27FC236}">
                <a16:creationId xmlns:a16="http://schemas.microsoft.com/office/drawing/2014/main" id="{BB6F5E1B-4CF4-DF6F-3DC7-384F44D25A71}"/>
              </a:ext>
            </a:extLst>
          </p:cNvPr>
          <p:cNvSpPr txBox="1"/>
          <p:nvPr/>
        </p:nvSpPr>
        <p:spPr>
          <a:xfrm>
            <a:off x="10706745" y="174356"/>
            <a:ext cx="16531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latin typeface="Arial Black"/>
                <a:cs typeface="Calibri"/>
              </a:rPr>
              <a:t>15mins</a:t>
            </a:r>
            <a:endParaRPr lang="en-US" sz="2000" b="1">
              <a:latin typeface="Arial Black"/>
            </a:endParaRPr>
          </a:p>
        </p:txBody>
      </p:sp>
    </p:spTree>
    <p:custDataLst>
      <p:tags r:id="rId1"/>
    </p:custDataLst>
    <p:extLst>
      <p:ext uri="{BB962C8B-B14F-4D97-AF65-F5344CB8AC3E}">
        <p14:creationId xmlns:p14="http://schemas.microsoft.com/office/powerpoint/2010/main" val="2444415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327667" y="231778"/>
            <a:ext cx="11662815" cy="1325563"/>
          </a:xfrm>
        </p:spPr>
        <p:txBody>
          <a:bodyPr>
            <a:noAutofit/>
          </a:bodyPr>
          <a:lstStyle/>
          <a:p>
            <a:pPr algn="ctr"/>
            <a:r>
              <a:rPr lang="en-US" sz="4000">
                <a:solidFill>
                  <a:schemeClr val="tx1">
                    <a:lumMod val="65000"/>
                    <a:lumOff val="35000"/>
                  </a:schemeClr>
                </a:solidFill>
                <a:latin typeface="Arial Black"/>
              </a:rPr>
              <a:t>Proposed Empathetic Solution</a:t>
            </a:r>
            <a:endParaRPr lang="en-US" sz="4000">
              <a:solidFill>
                <a:schemeClr val="tx1">
                  <a:lumMod val="65000"/>
                  <a:lumOff val="35000"/>
                </a:schemeClr>
              </a:solidFill>
            </a:endParaRPr>
          </a:p>
        </p:txBody>
      </p:sp>
      <p:cxnSp>
        <p:nvCxnSpPr>
          <p:cNvPr id="5" name="Straight Arrow Connector 4">
            <a:extLst>
              <a:ext uri="{FF2B5EF4-FFF2-40B4-BE49-F238E27FC236}">
                <a16:creationId xmlns:a16="http://schemas.microsoft.com/office/drawing/2014/main" id="{78E37A30-2E1C-0A25-68A0-A9B058D4534D}"/>
              </a:ext>
            </a:extLst>
          </p:cNvPr>
          <p:cNvCxnSpPr>
            <a:cxnSpLocks/>
          </p:cNvCxnSpPr>
          <p:nvPr/>
        </p:nvCxnSpPr>
        <p:spPr>
          <a:xfrm>
            <a:off x="6070388" y="2138366"/>
            <a:ext cx="0" cy="30802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0FACD6D-7A55-901C-77B2-FA961767A7C2}"/>
              </a:ext>
            </a:extLst>
          </p:cNvPr>
          <p:cNvCxnSpPr>
            <a:cxnSpLocks/>
          </p:cNvCxnSpPr>
          <p:nvPr/>
        </p:nvCxnSpPr>
        <p:spPr>
          <a:xfrm flipH="1">
            <a:off x="2721372" y="3732480"/>
            <a:ext cx="674925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52892C5-D00E-E149-7228-BDA5426302F1}"/>
              </a:ext>
            </a:extLst>
          </p:cNvPr>
          <p:cNvSpPr txBox="1"/>
          <p:nvPr/>
        </p:nvSpPr>
        <p:spPr>
          <a:xfrm>
            <a:off x="5178638" y="1602343"/>
            <a:ext cx="2455332" cy="369332"/>
          </a:xfrm>
          <a:prstGeom prst="rect">
            <a:avLst/>
          </a:prstGeom>
          <a:noFill/>
        </p:spPr>
        <p:txBody>
          <a:bodyPr wrap="square" rtlCol="0">
            <a:spAutoFit/>
          </a:bodyPr>
          <a:lstStyle/>
          <a:p>
            <a:r>
              <a:rPr lang="en-US"/>
              <a:t>Important Problem</a:t>
            </a:r>
          </a:p>
        </p:txBody>
      </p:sp>
      <p:sp>
        <p:nvSpPr>
          <p:cNvPr id="11" name="TextBox 10">
            <a:extLst>
              <a:ext uri="{FF2B5EF4-FFF2-40B4-BE49-F238E27FC236}">
                <a16:creationId xmlns:a16="http://schemas.microsoft.com/office/drawing/2014/main" id="{AD95D347-85DE-A5D6-BA60-8FE6946399A0}"/>
              </a:ext>
            </a:extLst>
          </p:cNvPr>
          <p:cNvSpPr txBox="1"/>
          <p:nvPr/>
        </p:nvSpPr>
        <p:spPr>
          <a:xfrm>
            <a:off x="9472078" y="3409314"/>
            <a:ext cx="2455332" cy="646331"/>
          </a:xfrm>
          <a:prstGeom prst="rect">
            <a:avLst/>
          </a:prstGeom>
          <a:noFill/>
        </p:spPr>
        <p:txBody>
          <a:bodyPr wrap="square" lIns="91440" tIns="45720" rIns="91440" bIns="45720" rtlCol="0" anchor="t">
            <a:spAutoFit/>
          </a:bodyPr>
          <a:lstStyle/>
          <a:p>
            <a:pPr algn="ctr"/>
            <a:r>
              <a:rPr lang="en-US"/>
              <a:t>Solves the </a:t>
            </a:r>
          </a:p>
          <a:p>
            <a:pPr algn="ctr"/>
            <a:r>
              <a:rPr lang="en-US"/>
              <a:t>Problem Well</a:t>
            </a:r>
            <a:endParaRPr lang="en-US">
              <a:cs typeface="Calibri" panose="020F0502020204030204"/>
            </a:endParaRPr>
          </a:p>
        </p:txBody>
      </p:sp>
      <p:sp>
        <p:nvSpPr>
          <p:cNvPr id="12" name="TextBox 11">
            <a:extLst>
              <a:ext uri="{FF2B5EF4-FFF2-40B4-BE49-F238E27FC236}">
                <a16:creationId xmlns:a16="http://schemas.microsoft.com/office/drawing/2014/main" id="{EC1A34B7-8C4E-DCE3-6C6A-BE362A213A05}"/>
              </a:ext>
            </a:extLst>
          </p:cNvPr>
          <p:cNvSpPr txBox="1"/>
          <p:nvPr/>
        </p:nvSpPr>
        <p:spPr>
          <a:xfrm>
            <a:off x="4873838" y="5376363"/>
            <a:ext cx="2455332" cy="646331"/>
          </a:xfrm>
          <a:prstGeom prst="rect">
            <a:avLst/>
          </a:prstGeom>
          <a:noFill/>
        </p:spPr>
        <p:txBody>
          <a:bodyPr wrap="square" lIns="91440" tIns="45720" rIns="91440" bIns="45720" rtlCol="0" anchor="t">
            <a:spAutoFit/>
          </a:bodyPr>
          <a:lstStyle/>
          <a:p>
            <a:pPr algn="ctr"/>
            <a:r>
              <a:rPr lang="en-US"/>
              <a:t>Not an Important Problem</a:t>
            </a:r>
          </a:p>
        </p:txBody>
      </p:sp>
      <p:sp>
        <p:nvSpPr>
          <p:cNvPr id="13" name="TextBox 12">
            <a:extLst>
              <a:ext uri="{FF2B5EF4-FFF2-40B4-BE49-F238E27FC236}">
                <a16:creationId xmlns:a16="http://schemas.microsoft.com/office/drawing/2014/main" id="{06A24C54-9A9E-27D8-8637-08DD2BEF4F20}"/>
              </a:ext>
            </a:extLst>
          </p:cNvPr>
          <p:cNvSpPr txBox="1"/>
          <p:nvPr/>
        </p:nvSpPr>
        <p:spPr>
          <a:xfrm>
            <a:off x="266913" y="3409314"/>
            <a:ext cx="2455332" cy="646331"/>
          </a:xfrm>
          <a:prstGeom prst="rect">
            <a:avLst/>
          </a:prstGeom>
          <a:noFill/>
        </p:spPr>
        <p:txBody>
          <a:bodyPr wrap="square" lIns="91440" tIns="45720" rIns="91440" bIns="45720" rtlCol="0" anchor="t">
            <a:spAutoFit/>
          </a:bodyPr>
          <a:lstStyle/>
          <a:p>
            <a:pPr algn="ctr"/>
            <a:r>
              <a:rPr lang="en-US"/>
              <a:t>Does not solve the problem</a:t>
            </a:r>
          </a:p>
        </p:txBody>
      </p:sp>
    </p:spTree>
    <p:custDataLst>
      <p:tags r:id="rId1"/>
    </p:custDataLst>
    <p:extLst>
      <p:ext uri="{BB962C8B-B14F-4D97-AF65-F5344CB8AC3E}">
        <p14:creationId xmlns:p14="http://schemas.microsoft.com/office/powerpoint/2010/main" val="675625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p:txBody>
          <a:bodyPr>
            <a:noAutofit/>
          </a:bodyPr>
          <a:lstStyle/>
          <a:p>
            <a:r>
              <a:rPr lang="en-US" sz="4800">
                <a:solidFill>
                  <a:schemeClr val="tx1">
                    <a:lumMod val="65000"/>
                    <a:lumOff val="35000"/>
                  </a:schemeClr>
                </a:solidFill>
                <a:latin typeface="Arial Black"/>
              </a:rPr>
              <a:t>Connecting to Your Enactus Project</a:t>
            </a:r>
            <a:endParaRPr lang="en-US" sz="480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743936" y="2141534"/>
            <a:ext cx="11140436" cy="4351338"/>
          </a:xfrm>
        </p:spPr>
        <p:txBody>
          <a:bodyPr vert="horz" lIns="91440" tIns="45720" rIns="91440" bIns="45720" rtlCol="0" anchor="t">
            <a:normAutofit/>
          </a:bodyPr>
          <a:lstStyle/>
          <a:p>
            <a:pPr marL="228600" indent="-228600"/>
            <a:r>
              <a:rPr lang="en-US" b="0">
                <a:latin typeface="Arial Narrow"/>
              </a:rPr>
              <a:t>How can you use these strategies to develop strong Enactus projects at your school?</a:t>
            </a:r>
          </a:p>
          <a:p>
            <a:pPr marL="685800" lvl="1" indent="-228600"/>
            <a:r>
              <a:rPr lang="en-US" b="0">
                <a:latin typeface="Arial Narrow"/>
              </a:rPr>
              <a:t>What problems will you address?</a:t>
            </a:r>
          </a:p>
          <a:p>
            <a:pPr marL="685800" lvl="1" indent="-228600"/>
            <a:r>
              <a:rPr lang="en-US" b="0">
                <a:latin typeface="Arial Narrow"/>
              </a:rPr>
              <a:t>What is your desired impact?</a:t>
            </a:r>
          </a:p>
          <a:p>
            <a:pPr marL="685800" lvl="1" indent="-228600"/>
            <a:r>
              <a:rPr lang="en-US" b="0">
                <a:latin typeface="Arial Narrow"/>
              </a:rPr>
              <a:t>How does your solution address the problem?</a:t>
            </a:r>
          </a:p>
          <a:p>
            <a:pPr marL="228600" indent="-228600"/>
            <a:endParaRPr lang="en-US"/>
          </a:p>
          <a:p>
            <a:pPr marL="0" indent="0">
              <a:buNone/>
            </a:pPr>
            <a:endParaRPr lang="en-US"/>
          </a:p>
        </p:txBody>
      </p:sp>
    </p:spTree>
    <p:custDataLst>
      <p:tags r:id="rId1"/>
    </p:custDataLst>
    <p:extLst>
      <p:ext uri="{BB962C8B-B14F-4D97-AF65-F5344CB8AC3E}">
        <p14:creationId xmlns:p14="http://schemas.microsoft.com/office/powerpoint/2010/main" val="3442712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nual-report-2015-01.jpg">
            <a:extLst>
              <a:ext uri="{FF2B5EF4-FFF2-40B4-BE49-F238E27FC236}">
                <a16:creationId xmlns:a16="http://schemas.microsoft.com/office/drawing/2014/main" id="{2CA89BED-1C00-459F-973E-1947C5AFBD1F}"/>
              </a:ext>
            </a:extLst>
          </p:cNvPr>
          <p:cNvPicPr>
            <a:picLocks noChangeAspect="1"/>
          </p:cNvPicPr>
          <p:nvPr/>
        </p:nvPicPr>
        <p:blipFill>
          <a:blip r:embed="rId4" cstate="print">
            <a:alphaModFix amt="35000"/>
          </a:blip>
          <a:srcRect t="3246"/>
          <a:stretch>
            <a:fillRect/>
          </a:stretch>
        </p:blipFill>
        <p:spPr>
          <a:xfrm>
            <a:off x="0" y="51070"/>
            <a:ext cx="12192000" cy="6806930"/>
          </a:xfrm>
          <a:prstGeom prst="rect">
            <a:avLst/>
          </a:prstGeom>
        </p:spPr>
      </p:pic>
      <p:sp>
        <p:nvSpPr>
          <p:cNvPr id="14" name="Title 1">
            <a:extLst>
              <a:ext uri="{FF2B5EF4-FFF2-40B4-BE49-F238E27FC236}">
                <a16:creationId xmlns:a16="http://schemas.microsoft.com/office/drawing/2014/main" id="{C6EE23D9-20F1-4093-A3C1-2F2CCF5BF95B}"/>
              </a:ext>
            </a:extLst>
          </p:cNvPr>
          <p:cNvSpPr txBox="1">
            <a:spLocks/>
          </p:cNvSpPr>
          <p:nvPr/>
        </p:nvSpPr>
        <p:spPr>
          <a:xfrm>
            <a:off x="763573" y="1417208"/>
            <a:ext cx="9867183" cy="3519489"/>
          </a:xfrm>
          <a:prstGeom prst="rect">
            <a:avLst/>
          </a:prstGeom>
        </p:spPr>
        <p:txBody>
          <a:bodyPr vert="horz" lIns="91440" tIns="45720" rIns="91440" bIns="45720" rtlCol="0" anchor="ctr">
            <a:normAutofit/>
          </a:bodyPr>
          <a:lstStyle>
            <a:lvl1pPr algn="l" defTabSz="914423"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sz="6600" spc="-150">
                <a:solidFill>
                  <a:schemeClr val="tx1">
                    <a:lumMod val="65000"/>
                    <a:lumOff val="35000"/>
                  </a:schemeClr>
                </a:solidFill>
              </a:rPr>
              <a:t>UNITED STATES FALL COLLABORATION SUMMIT</a:t>
            </a:r>
          </a:p>
        </p:txBody>
      </p:sp>
      <p:pic>
        <p:nvPicPr>
          <p:cNvPr id="2050" name="Picture 2" descr="Enactus Full Color.eps">
            <a:extLst>
              <a:ext uri="{FF2B5EF4-FFF2-40B4-BE49-F238E27FC236}">
                <a16:creationId xmlns:a16="http://schemas.microsoft.com/office/drawing/2014/main" id="{75BD1E60-41E1-4913-9451-C131E5FCB5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736" y="51070"/>
            <a:ext cx="3572078" cy="15652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28932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2384200" y="2329680"/>
            <a:ext cx="10515600" cy="1325563"/>
          </a:xfrm>
        </p:spPr>
        <p:txBody>
          <a:bodyPr>
            <a:noAutofit/>
          </a:bodyPr>
          <a:lstStyle/>
          <a:p>
            <a:r>
              <a:rPr lang="en-US" sz="13800">
                <a:solidFill>
                  <a:schemeClr val="tx1">
                    <a:lumMod val="65000"/>
                    <a:lumOff val="35000"/>
                  </a:schemeClr>
                </a:solidFill>
              </a:rPr>
              <a:t>BREAK</a:t>
            </a:r>
          </a:p>
        </p:txBody>
      </p:sp>
    </p:spTree>
    <p:custDataLst>
      <p:tags r:id="rId1"/>
    </p:custDataLst>
    <p:extLst>
      <p:ext uri="{BB962C8B-B14F-4D97-AF65-F5344CB8AC3E}">
        <p14:creationId xmlns:p14="http://schemas.microsoft.com/office/powerpoint/2010/main" val="3756402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AD88-6478-0B58-06AC-00C521855882}"/>
              </a:ext>
            </a:extLst>
          </p:cNvPr>
          <p:cNvSpPr>
            <a:spLocks noGrp="1"/>
          </p:cNvSpPr>
          <p:nvPr>
            <p:ph type="title"/>
          </p:nvPr>
        </p:nvSpPr>
        <p:spPr>
          <a:xfrm>
            <a:off x="2433642" y="222253"/>
            <a:ext cx="10515600" cy="1325563"/>
          </a:xfrm>
        </p:spPr>
        <p:txBody>
          <a:bodyPr/>
          <a:lstStyle/>
          <a:p>
            <a:pPr algn="ctr"/>
            <a:r>
              <a:rPr lang="en-US">
                <a:latin typeface="Arial Black"/>
              </a:rPr>
              <a:t>Enactus Career Advantage Program</a:t>
            </a:r>
            <a:endParaRPr lang="en-US"/>
          </a:p>
        </p:txBody>
      </p:sp>
      <p:pic>
        <p:nvPicPr>
          <p:cNvPr id="4" name="Picture 4" descr="A picture containing text, sign, clipart&#10;&#10;Description automatically generated">
            <a:extLst>
              <a:ext uri="{FF2B5EF4-FFF2-40B4-BE49-F238E27FC236}">
                <a16:creationId xmlns:a16="http://schemas.microsoft.com/office/drawing/2014/main" id="{6ACC9B2D-FF64-D92F-62A7-6E6A3CEDE512}"/>
              </a:ext>
            </a:extLst>
          </p:cNvPr>
          <p:cNvPicPr>
            <a:picLocks noGrp="1" noChangeAspect="1"/>
          </p:cNvPicPr>
          <p:nvPr>
            <p:ph idx="1"/>
          </p:nvPr>
        </p:nvPicPr>
        <p:blipFill>
          <a:blip r:embed="rId3"/>
          <a:stretch>
            <a:fillRect/>
          </a:stretch>
        </p:blipFill>
        <p:spPr>
          <a:xfrm>
            <a:off x="140496" y="279400"/>
            <a:ext cx="3814763" cy="1764506"/>
          </a:xfrm>
        </p:spPr>
      </p:pic>
      <p:sp>
        <p:nvSpPr>
          <p:cNvPr id="5" name="Content Placeholder 2">
            <a:extLst>
              <a:ext uri="{FF2B5EF4-FFF2-40B4-BE49-F238E27FC236}">
                <a16:creationId xmlns:a16="http://schemas.microsoft.com/office/drawing/2014/main" id="{5BEC1DE2-D99E-9E85-142D-C58E70CAB799}"/>
              </a:ext>
            </a:extLst>
          </p:cNvPr>
          <p:cNvSpPr>
            <a:spLocks noGrp="1"/>
          </p:cNvSpPr>
          <p:nvPr/>
        </p:nvSpPr>
        <p:spPr>
          <a:xfrm>
            <a:off x="519494" y="2262578"/>
            <a:ext cx="5999615" cy="3664351"/>
          </a:xfrm>
          <a:prstGeom prst="rect">
            <a:avLst/>
          </a:prstGeom>
        </p:spPr>
        <p:txBody>
          <a:bodyPr vert="horz" lIns="91440" tIns="45720" rIns="91440" bIns="45720" rtlCol="0" anchor="t">
            <a:noAutofit/>
          </a:bodyPr>
          <a:lstStyle>
            <a:lvl1pPr marL="228607" marR="0" indent="-228607" algn="l" defTabSz="914423" rtl="0" eaLnBrk="1" fontAlgn="auto" latinLnBrk="0" hangingPunct="1">
              <a:lnSpc>
                <a:spcPct val="90000"/>
              </a:lnSpc>
              <a:spcBef>
                <a:spcPts val="1001"/>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1pPr>
            <a:lvl2pPr marL="685817"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2pPr>
            <a:lvl3pPr marL="1143029"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3pPr>
            <a:lvl4pPr marL="1600241"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4pPr>
            <a:lvl5pPr marL="2057453"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5pPr>
            <a:lvl6pPr marL="2514664"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228600" indent="-228600"/>
            <a:r>
              <a:rPr lang="en-US" sz="4400">
                <a:latin typeface="Arial Narrow"/>
              </a:rPr>
              <a:t>Need a Job? Want an Internship? Get Connected.</a:t>
            </a:r>
            <a:endParaRPr lang="en-US" sz="4400"/>
          </a:p>
          <a:p>
            <a:pPr marL="228600" indent="-228600"/>
            <a:r>
              <a:rPr lang="en-US" sz="4400">
                <a:latin typeface="Arial Narrow"/>
              </a:rPr>
              <a:t>Scan to Join the Enactus Career Advantage Program.</a:t>
            </a:r>
            <a:endParaRPr lang="en-US" sz="4400"/>
          </a:p>
          <a:p>
            <a:pPr marL="228600" indent="-228600"/>
            <a:endParaRPr lang="en-US" sz="2000"/>
          </a:p>
          <a:p>
            <a:pPr marL="228600" indent="-228600"/>
            <a:endParaRPr lang="en-US" sz="2000"/>
          </a:p>
        </p:txBody>
      </p:sp>
      <p:pic>
        <p:nvPicPr>
          <p:cNvPr id="7" name="Picture 7" descr="Qr code&#10;&#10;Description automatically generated">
            <a:extLst>
              <a:ext uri="{FF2B5EF4-FFF2-40B4-BE49-F238E27FC236}">
                <a16:creationId xmlns:a16="http://schemas.microsoft.com/office/drawing/2014/main" id="{54936304-11CA-C368-5849-E6B46FF9C270}"/>
              </a:ext>
            </a:extLst>
          </p:cNvPr>
          <p:cNvPicPr>
            <a:picLocks noChangeAspect="1"/>
          </p:cNvPicPr>
          <p:nvPr/>
        </p:nvPicPr>
        <p:blipFill>
          <a:blip r:embed="rId4"/>
          <a:stretch>
            <a:fillRect/>
          </a:stretch>
        </p:blipFill>
        <p:spPr>
          <a:xfrm>
            <a:off x="6653213" y="1807369"/>
            <a:ext cx="4445792" cy="4029073"/>
          </a:xfrm>
          <a:prstGeom prst="rect">
            <a:avLst/>
          </a:prstGeom>
        </p:spPr>
      </p:pic>
    </p:spTree>
    <p:extLst>
      <p:ext uri="{BB962C8B-B14F-4D97-AF65-F5344CB8AC3E}">
        <p14:creationId xmlns:p14="http://schemas.microsoft.com/office/powerpoint/2010/main" val="3574441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5100642" y="365128"/>
            <a:ext cx="6241256" cy="1349375"/>
          </a:xfrm>
        </p:spPr>
        <p:txBody>
          <a:bodyPr>
            <a:noAutofit/>
          </a:bodyPr>
          <a:lstStyle/>
          <a:p>
            <a:r>
              <a:rPr lang="en-US" sz="4800">
                <a:solidFill>
                  <a:schemeClr val="tx1">
                    <a:lumMod val="65000"/>
                    <a:lumOff val="35000"/>
                  </a:schemeClr>
                </a:solidFill>
              </a:rPr>
              <a:t>Career Panel</a:t>
            </a:r>
          </a:p>
        </p:txBody>
      </p:sp>
      <p:pic>
        <p:nvPicPr>
          <p:cNvPr id="4" name="Picture 4">
            <a:extLst>
              <a:ext uri="{FF2B5EF4-FFF2-40B4-BE49-F238E27FC236}">
                <a16:creationId xmlns:a16="http://schemas.microsoft.com/office/drawing/2014/main" id="{ED6F6ED5-A08A-CE81-5061-D436701A37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334" y="2156315"/>
            <a:ext cx="2127798" cy="23425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465216-C7E4-93DB-FBDA-F48AD7367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5447" y="2156313"/>
            <a:ext cx="2127798" cy="23425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6562DA-8EF6-9B2E-F239-414787072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560" y="2156313"/>
            <a:ext cx="2127798" cy="23425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7E3855C-080B-4E81-EFF8-8B07CFBC3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1673" y="2156313"/>
            <a:ext cx="2127798" cy="23425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ree, outdoor, clothing, person&#10;&#10;Description automatically generated">
            <a:extLst>
              <a:ext uri="{FF2B5EF4-FFF2-40B4-BE49-F238E27FC236}">
                <a16:creationId xmlns:a16="http://schemas.microsoft.com/office/drawing/2014/main" id="{097D4FB1-F28A-E90D-2F93-E1256D397B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867" y="2286000"/>
            <a:ext cx="1473200" cy="1659467"/>
          </a:xfrm>
          <a:prstGeom prst="ellipse">
            <a:avLst/>
          </a:prstGeom>
        </p:spPr>
      </p:pic>
      <p:sp>
        <p:nvSpPr>
          <p:cNvPr id="17" name="TextBox 16">
            <a:extLst>
              <a:ext uri="{FF2B5EF4-FFF2-40B4-BE49-F238E27FC236}">
                <a16:creationId xmlns:a16="http://schemas.microsoft.com/office/drawing/2014/main" id="{EA83E4DC-2913-905B-C321-766C70958AE1}"/>
              </a:ext>
            </a:extLst>
          </p:cNvPr>
          <p:cNvSpPr txBox="1"/>
          <p:nvPr/>
        </p:nvSpPr>
        <p:spPr>
          <a:xfrm>
            <a:off x="124217" y="4533630"/>
            <a:ext cx="2308499" cy="1107996"/>
          </a:xfrm>
          <a:prstGeom prst="rect">
            <a:avLst/>
          </a:prstGeom>
          <a:noFill/>
        </p:spPr>
        <p:txBody>
          <a:bodyPr wrap="square" rtlCol="0">
            <a:spAutoFit/>
          </a:bodyPr>
          <a:lstStyle/>
          <a:p>
            <a:pPr algn="ctr"/>
            <a:r>
              <a:rPr lang="en-US">
                <a:latin typeface="Arial Black" panose="020B0A04020102020204" pitchFamily="34" charset="0"/>
              </a:rPr>
              <a:t>Jodee Ledford</a:t>
            </a:r>
          </a:p>
          <a:p>
            <a:pPr algn="ctr"/>
            <a:r>
              <a:rPr lang="en-US" sz="1600">
                <a:latin typeface="Arial" panose="020B0604020202020204" pitchFamily="34" charset="0"/>
                <a:cs typeface="Arial" panose="020B0604020202020204" pitchFamily="34" charset="0"/>
              </a:rPr>
              <a:t>Career Connections Manager</a:t>
            </a:r>
          </a:p>
          <a:p>
            <a:pPr algn="ctr"/>
            <a:r>
              <a:rPr lang="en-US" sz="1600" i="1">
                <a:latin typeface="Arial" panose="020B0604020202020204" pitchFamily="34" charset="0"/>
                <a:cs typeface="Arial" panose="020B0604020202020204" pitchFamily="34" charset="0"/>
              </a:rPr>
              <a:t>Enactus United States</a:t>
            </a:r>
          </a:p>
        </p:txBody>
      </p:sp>
      <p:sp>
        <p:nvSpPr>
          <p:cNvPr id="18" name="TextBox 17">
            <a:extLst>
              <a:ext uri="{FF2B5EF4-FFF2-40B4-BE49-F238E27FC236}">
                <a16:creationId xmlns:a16="http://schemas.microsoft.com/office/drawing/2014/main" id="{3E5C15A3-7D81-8868-7017-4CA2FED591AD}"/>
              </a:ext>
            </a:extLst>
          </p:cNvPr>
          <p:cNvSpPr txBox="1"/>
          <p:nvPr/>
        </p:nvSpPr>
        <p:spPr>
          <a:xfrm>
            <a:off x="2432716" y="4533630"/>
            <a:ext cx="2699296" cy="861774"/>
          </a:xfrm>
          <a:prstGeom prst="rect">
            <a:avLst/>
          </a:prstGeom>
          <a:noFill/>
        </p:spPr>
        <p:txBody>
          <a:bodyPr wrap="square" lIns="91440" tIns="45720" rIns="91440" bIns="45720" rtlCol="0" anchor="t">
            <a:spAutoFit/>
          </a:bodyPr>
          <a:lstStyle/>
          <a:p>
            <a:pPr algn="ctr"/>
            <a:r>
              <a:rPr lang="en-US">
                <a:latin typeface="Arial Black"/>
              </a:rPr>
              <a:t>Damien Cotter</a:t>
            </a:r>
          </a:p>
          <a:p>
            <a:pPr algn="ctr"/>
            <a:r>
              <a:rPr lang="en-US" sz="1600">
                <a:latin typeface="Arial"/>
                <a:cs typeface="Arial"/>
              </a:rPr>
              <a:t>Sr. Manager of Talent</a:t>
            </a:r>
          </a:p>
          <a:p>
            <a:pPr algn="ctr"/>
            <a:r>
              <a:rPr lang="en-US" sz="1600" i="1">
                <a:latin typeface="Arial"/>
                <a:cs typeface="Arial"/>
              </a:rPr>
              <a:t>BIC</a:t>
            </a:r>
          </a:p>
        </p:txBody>
      </p:sp>
      <p:sp>
        <p:nvSpPr>
          <p:cNvPr id="19" name="TextBox 18">
            <a:extLst>
              <a:ext uri="{FF2B5EF4-FFF2-40B4-BE49-F238E27FC236}">
                <a16:creationId xmlns:a16="http://schemas.microsoft.com/office/drawing/2014/main" id="{3F8F5789-5378-827C-4AA0-D4D52EC5ACB2}"/>
              </a:ext>
            </a:extLst>
          </p:cNvPr>
          <p:cNvSpPr txBox="1"/>
          <p:nvPr/>
        </p:nvSpPr>
        <p:spPr>
          <a:xfrm>
            <a:off x="5312714" y="4533630"/>
            <a:ext cx="2127797" cy="861774"/>
          </a:xfrm>
          <a:prstGeom prst="rect">
            <a:avLst/>
          </a:prstGeom>
          <a:noFill/>
        </p:spPr>
        <p:txBody>
          <a:bodyPr wrap="square" rtlCol="0">
            <a:spAutoFit/>
          </a:bodyPr>
          <a:lstStyle/>
          <a:p>
            <a:pPr algn="ctr"/>
            <a:r>
              <a:rPr lang="en-US">
                <a:latin typeface="Arial Black" panose="020B0A04020102020204" pitchFamily="34" charset="0"/>
              </a:rPr>
              <a:t>Kyle </a:t>
            </a:r>
            <a:r>
              <a:rPr lang="en-US" err="1">
                <a:latin typeface="Arial Black" panose="020B0A04020102020204" pitchFamily="34" charset="0"/>
              </a:rPr>
              <a:t>Bohringer</a:t>
            </a:r>
            <a:endParaRPr lang="en-US">
              <a:latin typeface="Arial Black" panose="020B0A04020102020204" pitchFamily="34" charset="0"/>
            </a:endParaRPr>
          </a:p>
          <a:p>
            <a:pPr algn="ctr"/>
            <a:r>
              <a:rPr lang="en-US" sz="1600">
                <a:latin typeface="Arial" panose="020B0604020202020204" pitchFamily="34" charset="0"/>
                <a:cs typeface="Arial" panose="020B0604020202020204" pitchFamily="34" charset="0"/>
              </a:rPr>
              <a:t>Area Manager</a:t>
            </a:r>
          </a:p>
          <a:p>
            <a:pPr algn="ctr"/>
            <a:r>
              <a:rPr lang="en-US" sz="1600" i="1">
                <a:latin typeface="Arial" panose="020B0604020202020204" pitchFamily="34" charset="0"/>
                <a:cs typeface="Arial" panose="020B0604020202020204" pitchFamily="34" charset="0"/>
              </a:rPr>
              <a:t>Enterprise Holdings</a:t>
            </a:r>
          </a:p>
        </p:txBody>
      </p:sp>
      <p:sp>
        <p:nvSpPr>
          <p:cNvPr id="20" name="TextBox 19">
            <a:extLst>
              <a:ext uri="{FF2B5EF4-FFF2-40B4-BE49-F238E27FC236}">
                <a16:creationId xmlns:a16="http://schemas.microsoft.com/office/drawing/2014/main" id="{EE94AEB8-7C22-D195-99A3-0C4AA65B738A}"/>
              </a:ext>
            </a:extLst>
          </p:cNvPr>
          <p:cNvSpPr txBox="1"/>
          <p:nvPr/>
        </p:nvSpPr>
        <p:spPr>
          <a:xfrm>
            <a:off x="7540840" y="4517031"/>
            <a:ext cx="2569463" cy="861774"/>
          </a:xfrm>
          <a:prstGeom prst="rect">
            <a:avLst/>
          </a:prstGeom>
          <a:noFill/>
        </p:spPr>
        <p:txBody>
          <a:bodyPr wrap="square" rtlCol="0">
            <a:spAutoFit/>
          </a:bodyPr>
          <a:lstStyle/>
          <a:p>
            <a:pPr algn="ctr"/>
            <a:r>
              <a:rPr lang="en-US">
                <a:latin typeface="Arial Black" panose="020B0A04020102020204" pitchFamily="34" charset="0"/>
              </a:rPr>
              <a:t>Michael Lancaster</a:t>
            </a:r>
          </a:p>
          <a:p>
            <a:pPr algn="ctr"/>
            <a:r>
              <a:rPr lang="en-US" sz="1600">
                <a:latin typeface="Arial" panose="020B0604020202020204" pitchFamily="34" charset="0"/>
                <a:cs typeface="Arial" panose="020B0604020202020204" pitchFamily="34" charset="0"/>
              </a:rPr>
              <a:t>District Manager</a:t>
            </a:r>
          </a:p>
          <a:p>
            <a:pPr algn="ctr"/>
            <a:r>
              <a:rPr lang="en-US" sz="1600" i="1">
                <a:latin typeface="Arial" panose="020B0604020202020204" pitchFamily="34" charset="0"/>
                <a:cs typeface="Arial" panose="020B0604020202020204" pitchFamily="34" charset="0"/>
              </a:rPr>
              <a:t>Walgreens</a:t>
            </a:r>
          </a:p>
        </p:txBody>
      </p:sp>
      <p:pic>
        <p:nvPicPr>
          <p:cNvPr id="9" name="Picture 4" descr="A picture containing text, sign, clipart&#10;&#10;Description automatically generated">
            <a:extLst>
              <a:ext uri="{FF2B5EF4-FFF2-40B4-BE49-F238E27FC236}">
                <a16:creationId xmlns:a16="http://schemas.microsoft.com/office/drawing/2014/main" id="{B3B1517E-3A10-C66E-32F9-B4E8ED08606C}"/>
              </a:ext>
            </a:extLst>
          </p:cNvPr>
          <p:cNvPicPr>
            <a:picLocks noGrp="1" noChangeAspect="1"/>
          </p:cNvPicPr>
          <p:nvPr>
            <p:ph idx="1"/>
          </p:nvPr>
        </p:nvPicPr>
        <p:blipFill>
          <a:blip r:embed="rId7"/>
          <a:stretch>
            <a:fillRect/>
          </a:stretch>
        </p:blipFill>
        <p:spPr>
          <a:xfrm>
            <a:off x="342901" y="315120"/>
            <a:ext cx="3671887" cy="1693069"/>
          </a:xfrm>
        </p:spPr>
      </p:pic>
      <p:pic>
        <p:nvPicPr>
          <p:cNvPr id="3" name="Picture 2">
            <a:extLst>
              <a:ext uri="{FF2B5EF4-FFF2-40B4-BE49-F238E27FC236}">
                <a16:creationId xmlns:a16="http://schemas.microsoft.com/office/drawing/2014/main" id="{0771E70C-F70A-AE64-B338-268ACA393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2841" y="2156313"/>
            <a:ext cx="2127798" cy="23425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484802-120D-E572-D3E6-E86C5E4B7C4F}"/>
              </a:ext>
            </a:extLst>
          </p:cNvPr>
          <p:cNvSpPr txBox="1"/>
          <p:nvPr/>
        </p:nvSpPr>
        <p:spPr>
          <a:xfrm>
            <a:off x="10110303" y="4498891"/>
            <a:ext cx="2127797" cy="1169551"/>
          </a:xfrm>
          <a:prstGeom prst="rect">
            <a:avLst/>
          </a:prstGeom>
          <a:noFill/>
        </p:spPr>
        <p:txBody>
          <a:bodyPr wrap="square" rtlCol="0">
            <a:spAutoFit/>
          </a:bodyPr>
          <a:lstStyle/>
          <a:p>
            <a:pPr algn="ctr"/>
            <a:r>
              <a:rPr lang="en-US">
                <a:latin typeface="Arial Black" panose="020B0A04020102020204" pitchFamily="34" charset="0"/>
              </a:rPr>
              <a:t>Lyndsay </a:t>
            </a:r>
            <a:r>
              <a:rPr lang="en-US" err="1">
                <a:latin typeface="Arial Black" panose="020B0A04020102020204" pitchFamily="34" charset="0"/>
              </a:rPr>
              <a:t>Washbond</a:t>
            </a:r>
            <a:endParaRPr lang="en-US">
              <a:latin typeface="Arial Black" panose="020B0A04020102020204" pitchFamily="34" charset="0"/>
            </a:endParaRPr>
          </a:p>
          <a:p>
            <a:pPr algn="ctr"/>
            <a:r>
              <a:rPr lang="en-US" sz="1600">
                <a:latin typeface="Arial" panose="020B0604020202020204" pitchFamily="34" charset="0"/>
                <a:cs typeface="Arial" panose="020B0604020202020204" pitchFamily="34" charset="0"/>
              </a:rPr>
              <a:t>Career Coach</a:t>
            </a:r>
          </a:p>
          <a:p>
            <a:pPr algn="ctr"/>
            <a:r>
              <a:rPr lang="en-US" sz="1600" i="1">
                <a:latin typeface="Arial" panose="020B0604020202020204" pitchFamily="34" charset="0"/>
                <a:cs typeface="Arial" panose="020B0604020202020204" pitchFamily="34" charset="0"/>
              </a:rPr>
              <a:t>Ramped</a:t>
            </a:r>
          </a:p>
        </p:txBody>
      </p:sp>
      <p:pic>
        <p:nvPicPr>
          <p:cNvPr id="15" name="Picture 14" descr="A person smiling for the camera">
            <a:extLst>
              <a:ext uri="{FF2B5EF4-FFF2-40B4-BE49-F238E27FC236}">
                <a16:creationId xmlns:a16="http://schemas.microsoft.com/office/drawing/2014/main" id="{2BE044AB-E73E-A64E-62FB-86BB0A2C78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0002" y="2286000"/>
            <a:ext cx="1489341" cy="1659467"/>
          </a:xfrm>
          <a:prstGeom prst="ellipse">
            <a:avLst/>
          </a:prstGeom>
        </p:spPr>
      </p:pic>
      <p:pic>
        <p:nvPicPr>
          <p:cNvPr id="22" name="Picture 21" descr="A person in a blue shirt">
            <a:extLst>
              <a:ext uri="{FF2B5EF4-FFF2-40B4-BE49-F238E27FC236}">
                <a16:creationId xmlns:a16="http://schemas.microsoft.com/office/drawing/2014/main" id="{DC3B0C7F-A878-5E82-EE78-23A45FA25F79}"/>
              </a:ext>
            </a:extLst>
          </p:cNvPr>
          <p:cNvPicPr>
            <a:picLocks noChangeAspect="1"/>
          </p:cNvPicPr>
          <p:nvPr/>
        </p:nvPicPr>
        <p:blipFill rotWithShape="1">
          <a:blip r:embed="rId9">
            <a:extLst>
              <a:ext uri="{28A0092B-C50C-407E-A947-70E740481C1C}">
                <a14:useLocalDpi xmlns:a14="http://schemas.microsoft.com/office/drawing/2010/main" val="0"/>
              </a:ext>
            </a:extLst>
          </a:blip>
          <a:srcRect l="110" t="7176" r="-110" b="17824"/>
          <a:stretch/>
        </p:blipFill>
        <p:spPr>
          <a:xfrm>
            <a:off x="8092011" y="2286000"/>
            <a:ext cx="1487418" cy="1659467"/>
          </a:xfrm>
          <a:prstGeom prst="ellipse">
            <a:avLst/>
          </a:prstGeom>
        </p:spPr>
      </p:pic>
      <p:pic>
        <p:nvPicPr>
          <p:cNvPr id="24" name="Picture 23" descr="A person with long hair&#10;&#10;Description automatically generated with low confidence">
            <a:extLst>
              <a:ext uri="{FF2B5EF4-FFF2-40B4-BE49-F238E27FC236}">
                <a16:creationId xmlns:a16="http://schemas.microsoft.com/office/drawing/2014/main" id="{0D3B862D-51B5-ADD1-E734-387E3721C5D0}"/>
              </a:ext>
            </a:extLst>
          </p:cNvPr>
          <p:cNvPicPr>
            <a:picLocks noChangeAspect="1"/>
          </p:cNvPicPr>
          <p:nvPr/>
        </p:nvPicPr>
        <p:blipFill rotWithShape="1">
          <a:blip r:embed="rId10">
            <a:extLst>
              <a:ext uri="{28A0092B-C50C-407E-A947-70E740481C1C}">
                <a14:useLocalDpi xmlns:a14="http://schemas.microsoft.com/office/drawing/2010/main" val="0"/>
              </a:ext>
            </a:extLst>
          </a:blip>
          <a:srcRect l="605" t="6487" r="-605" b="26804"/>
          <a:stretch/>
        </p:blipFill>
        <p:spPr>
          <a:xfrm>
            <a:off x="10461172" y="2285999"/>
            <a:ext cx="1458686" cy="1659467"/>
          </a:xfrm>
          <a:prstGeom prst="ellipse">
            <a:avLst/>
          </a:prstGeom>
        </p:spPr>
      </p:pic>
      <p:pic>
        <p:nvPicPr>
          <p:cNvPr id="26" name="Picture 25" descr="A picture containing Teams&#10;&#10;Description automatically generated">
            <a:extLst>
              <a:ext uri="{FF2B5EF4-FFF2-40B4-BE49-F238E27FC236}">
                <a16:creationId xmlns:a16="http://schemas.microsoft.com/office/drawing/2014/main" id="{44EF5AD2-11B5-CB29-C322-EA24721271A1}"/>
              </a:ext>
            </a:extLst>
          </p:cNvPr>
          <p:cNvPicPr>
            <a:picLocks noChangeAspect="1"/>
          </p:cNvPicPr>
          <p:nvPr/>
        </p:nvPicPr>
        <p:blipFill rotWithShape="1">
          <a:blip r:embed="rId11">
            <a:extLst>
              <a:ext uri="{28A0092B-C50C-407E-A947-70E740481C1C}">
                <a14:useLocalDpi xmlns:a14="http://schemas.microsoft.com/office/drawing/2010/main" val="0"/>
              </a:ext>
            </a:extLst>
          </a:blip>
          <a:srcRect t="26897" b="26897"/>
          <a:stretch/>
        </p:blipFill>
        <p:spPr>
          <a:xfrm>
            <a:off x="5584371" y="2285999"/>
            <a:ext cx="1480458" cy="1659467"/>
          </a:xfrm>
          <a:prstGeom prst="ellipse">
            <a:avLst/>
          </a:prstGeom>
        </p:spPr>
      </p:pic>
    </p:spTree>
    <p:custDataLst>
      <p:tags r:id="rId1"/>
    </p:custDataLst>
    <p:extLst>
      <p:ext uri="{BB962C8B-B14F-4D97-AF65-F5344CB8AC3E}">
        <p14:creationId xmlns:p14="http://schemas.microsoft.com/office/powerpoint/2010/main" val="2089433881"/>
      </p:ext>
    </p:extLst>
  </p:cSld>
  <p:clrMapOvr>
    <a:masterClrMapping/>
  </p:clrMapOvr>
  <p:extLst>
    <p:ext uri="{6950BFC3-D8DA-4A85-94F7-54DA5524770B}">
      <p188:commentRel xmlns:p188="http://schemas.microsoft.com/office/powerpoint/2018/8/main" r:id="rId4"/>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1419795" y="3139305"/>
            <a:ext cx="10194130" cy="1325563"/>
          </a:xfrm>
        </p:spPr>
        <p:txBody>
          <a:bodyPr>
            <a:noAutofit/>
          </a:bodyPr>
          <a:lstStyle/>
          <a:p>
            <a:pPr algn="ctr"/>
            <a:r>
              <a:rPr lang="en-US" sz="8800">
                <a:solidFill>
                  <a:schemeClr val="tx1">
                    <a:lumMod val="65000"/>
                    <a:lumOff val="35000"/>
                  </a:schemeClr>
                </a:solidFill>
                <a:latin typeface="Arial Black"/>
              </a:rPr>
              <a:t>NETWORKING </a:t>
            </a:r>
            <a:br>
              <a:rPr lang="en-US" sz="8800">
                <a:solidFill>
                  <a:schemeClr val="tx1">
                    <a:lumMod val="65000"/>
                    <a:lumOff val="35000"/>
                  </a:schemeClr>
                </a:solidFill>
                <a:latin typeface="Arial Black"/>
              </a:rPr>
            </a:br>
            <a:r>
              <a:rPr lang="en-US" sz="8800">
                <a:solidFill>
                  <a:schemeClr val="tx1">
                    <a:lumMod val="65000"/>
                    <a:lumOff val="35000"/>
                  </a:schemeClr>
                </a:solidFill>
                <a:latin typeface="Arial Black"/>
              </a:rPr>
              <a:t>LUNCH</a:t>
            </a:r>
            <a:endParaRPr lang="en-US" sz="8800">
              <a:solidFill>
                <a:schemeClr val="tx1">
                  <a:lumMod val="65000"/>
                  <a:lumOff val="35000"/>
                </a:schemeClr>
              </a:solidFill>
            </a:endParaRPr>
          </a:p>
        </p:txBody>
      </p:sp>
      <p:pic>
        <p:nvPicPr>
          <p:cNvPr id="4" name="Picture 4" descr="A picture containing text, sign, clipart&#10;&#10;Description automatically generated">
            <a:extLst>
              <a:ext uri="{FF2B5EF4-FFF2-40B4-BE49-F238E27FC236}">
                <a16:creationId xmlns:a16="http://schemas.microsoft.com/office/drawing/2014/main" id="{64F7FD7A-C4E7-E86C-B5A5-0259B94D19C9}"/>
              </a:ext>
            </a:extLst>
          </p:cNvPr>
          <p:cNvPicPr>
            <a:picLocks noGrp="1" noChangeAspect="1"/>
          </p:cNvPicPr>
          <p:nvPr>
            <p:ph idx="1"/>
          </p:nvPr>
        </p:nvPicPr>
        <p:blipFill>
          <a:blip r:embed="rId4"/>
          <a:stretch>
            <a:fillRect/>
          </a:stretch>
        </p:blipFill>
        <p:spPr>
          <a:xfrm>
            <a:off x="575162" y="374651"/>
            <a:ext cx="4415939" cy="2097880"/>
          </a:xfrm>
        </p:spPr>
      </p:pic>
      <p:pic>
        <p:nvPicPr>
          <p:cNvPr id="7" name="Picture 6" descr="Graphical user interface, application&#10;&#10;Description automatically generated">
            <a:extLst>
              <a:ext uri="{FF2B5EF4-FFF2-40B4-BE49-F238E27FC236}">
                <a16:creationId xmlns:a16="http://schemas.microsoft.com/office/drawing/2014/main" id="{2207B06E-E65D-C496-7ACD-3B92730ED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62" y="4082143"/>
            <a:ext cx="3424856" cy="1909357"/>
          </a:xfrm>
          <a:prstGeom prst="rect">
            <a:avLst/>
          </a:prstGeom>
        </p:spPr>
      </p:pic>
      <p:pic>
        <p:nvPicPr>
          <p:cNvPr id="3" name="Picture 4" descr="Logo&#10;&#10;Description automatically generated">
            <a:extLst>
              <a:ext uri="{FF2B5EF4-FFF2-40B4-BE49-F238E27FC236}">
                <a16:creationId xmlns:a16="http://schemas.microsoft.com/office/drawing/2014/main" id="{FB67B382-AB1F-80A7-62BF-280599E51086}"/>
              </a:ext>
            </a:extLst>
          </p:cNvPr>
          <p:cNvPicPr>
            <a:picLocks noChangeAspect="1"/>
          </p:cNvPicPr>
          <p:nvPr/>
        </p:nvPicPr>
        <p:blipFill>
          <a:blip r:embed="rId6"/>
          <a:stretch>
            <a:fillRect/>
          </a:stretch>
        </p:blipFill>
        <p:spPr>
          <a:xfrm>
            <a:off x="8701087" y="571729"/>
            <a:ext cx="2743200" cy="1142543"/>
          </a:xfrm>
          <a:prstGeom prst="rect">
            <a:avLst/>
          </a:prstGeom>
        </p:spPr>
      </p:pic>
      <p:pic>
        <p:nvPicPr>
          <p:cNvPr id="5" name="Picture 5" descr="A picture containing text, sign, green, clipart&#10;&#10;Description automatically generated">
            <a:extLst>
              <a:ext uri="{FF2B5EF4-FFF2-40B4-BE49-F238E27FC236}">
                <a16:creationId xmlns:a16="http://schemas.microsoft.com/office/drawing/2014/main" id="{9C5C4BB8-9E0F-A6B4-969D-15DFAA2CF57A}"/>
              </a:ext>
            </a:extLst>
          </p:cNvPr>
          <p:cNvPicPr>
            <a:picLocks noChangeAspect="1"/>
          </p:cNvPicPr>
          <p:nvPr/>
        </p:nvPicPr>
        <p:blipFill>
          <a:blip r:embed="rId7"/>
          <a:stretch>
            <a:fillRect/>
          </a:stretch>
        </p:blipFill>
        <p:spPr>
          <a:xfrm>
            <a:off x="8867775" y="5367404"/>
            <a:ext cx="2743200" cy="314192"/>
          </a:xfrm>
          <a:prstGeom prst="rect">
            <a:avLst/>
          </a:prstGeom>
        </p:spPr>
      </p:pic>
      <p:pic>
        <p:nvPicPr>
          <p:cNvPr id="6" name="Picture 7" descr="Logo&#10;&#10;Description automatically generated">
            <a:extLst>
              <a:ext uri="{FF2B5EF4-FFF2-40B4-BE49-F238E27FC236}">
                <a16:creationId xmlns:a16="http://schemas.microsoft.com/office/drawing/2014/main" id="{8574F8EB-CE76-8761-4CA4-6AE310468B6E}"/>
              </a:ext>
            </a:extLst>
          </p:cNvPr>
          <p:cNvPicPr>
            <a:picLocks noChangeAspect="1"/>
          </p:cNvPicPr>
          <p:nvPr/>
        </p:nvPicPr>
        <p:blipFill>
          <a:blip r:embed="rId8"/>
          <a:stretch>
            <a:fillRect/>
          </a:stretch>
        </p:blipFill>
        <p:spPr>
          <a:xfrm>
            <a:off x="5236369" y="5144110"/>
            <a:ext cx="2743200" cy="760781"/>
          </a:xfrm>
          <a:prstGeom prst="rect">
            <a:avLst/>
          </a:prstGeom>
        </p:spPr>
      </p:pic>
    </p:spTree>
    <p:custDataLst>
      <p:tags r:id="rId1"/>
    </p:custDataLst>
    <p:extLst>
      <p:ext uri="{BB962C8B-B14F-4D97-AF65-F5344CB8AC3E}">
        <p14:creationId xmlns:p14="http://schemas.microsoft.com/office/powerpoint/2010/main" val="3212236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838204" y="2582889"/>
            <a:ext cx="10515600" cy="1325563"/>
          </a:xfrm>
        </p:spPr>
        <p:txBody>
          <a:bodyPr>
            <a:noAutofit/>
          </a:bodyPr>
          <a:lstStyle/>
          <a:p>
            <a:pPr algn="ctr"/>
            <a:r>
              <a:rPr lang="en-US" sz="4800">
                <a:solidFill>
                  <a:schemeClr val="tx1">
                    <a:lumMod val="65000"/>
                    <a:lumOff val="35000"/>
                  </a:schemeClr>
                </a:solidFill>
                <a:latin typeface="Arial Black"/>
              </a:rPr>
              <a:t>Enactus Team Implementation</a:t>
            </a:r>
            <a:endParaRPr lang="en-US" sz="4800">
              <a:solidFill>
                <a:schemeClr val="tx1">
                  <a:lumMod val="65000"/>
                  <a:lumOff val="35000"/>
                </a:schemeClr>
              </a:solidFill>
            </a:endParaRPr>
          </a:p>
        </p:txBody>
      </p:sp>
    </p:spTree>
    <p:custDataLst>
      <p:tags r:id="rId1"/>
    </p:custDataLst>
    <p:extLst>
      <p:ext uri="{BB962C8B-B14F-4D97-AF65-F5344CB8AC3E}">
        <p14:creationId xmlns:p14="http://schemas.microsoft.com/office/powerpoint/2010/main" val="3883247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p:txBody>
          <a:bodyPr>
            <a:noAutofit/>
          </a:bodyPr>
          <a:lstStyle/>
          <a:p>
            <a:r>
              <a:rPr lang="en-US" sz="4800">
                <a:solidFill>
                  <a:schemeClr val="tx1">
                    <a:lumMod val="65000"/>
                    <a:lumOff val="35000"/>
                  </a:schemeClr>
                </a:solidFill>
              </a:rPr>
              <a:t>PROJECT CATEGORIES – CHARITABLE PROJECT</a:t>
            </a: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743936" y="2141534"/>
            <a:ext cx="11140436" cy="4351338"/>
          </a:xfrm>
        </p:spPr>
        <p:txBody>
          <a:bodyPr>
            <a:normAutofit/>
          </a:bodyPr>
          <a:lstStyle/>
          <a:p>
            <a:pPr marL="0" indent="0">
              <a:buNone/>
            </a:pPr>
            <a:r>
              <a:rPr lang="en-US">
                <a:solidFill>
                  <a:schemeClr val="tx1">
                    <a:lumMod val="75000"/>
                    <a:lumOff val="25000"/>
                  </a:schemeClr>
                </a:solidFill>
              </a:rPr>
              <a:t>Charitable Project</a:t>
            </a:r>
          </a:p>
          <a:p>
            <a:pPr lvl="1"/>
            <a:r>
              <a:rPr lang="en-US">
                <a:solidFill>
                  <a:schemeClr val="tx1">
                    <a:lumMod val="75000"/>
                    <a:lumOff val="25000"/>
                  </a:schemeClr>
                </a:solidFill>
              </a:rPr>
              <a:t>Meets felt need through relief</a:t>
            </a:r>
          </a:p>
          <a:p>
            <a:pPr lvl="1"/>
            <a:r>
              <a:rPr lang="en-US">
                <a:solidFill>
                  <a:schemeClr val="tx1">
                    <a:lumMod val="75000"/>
                    <a:lumOff val="25000"/>
                  </a:schemeClr>
                </a:solidFill>
              </a:rPr>
              <a:t>Does not meet the Enactus Criterion</a:t>
            </a:r>
          </a:p>
          <a:p>
            <a:pPr lvl="1"/>
            <a:r>
              <a:rPr lang="en-US">
                <a:solidFill>
                  <a:schemeClr val="tx1">
                    <a:lumMod val="75000"/>
                    <a:lumOff val="25000"/>
                  </a:schemeClr>
                </a:solidFill>
              </a:rPr>
              <a:t>Food &amp; clothing drives, fundraiser for a third party, or volunteering for a local organization</a:t>
            </a:r>
          </a:p>
          <a:p>
            <a:pPr marL="0" indent="0">
              <a:buNone/>
            </a:pPr>
            <a:endParaRPr lang="en-US" sz="3600" b="1">
              <a:solidFill>
                <a:schemeClr val="tx1">
                  <a:lumMod val="75000"/>
                  <a:lumOff val="25000"/>
                </a:schemeClr>
              </a:solidFill>
              <a:latin typeface="Arial Narrow" panose="020B0606020202030204" pitchFamily="34" charset="0"/>
            </a:endParaRPr>
          </a:p>
          <a:p>
            <a:pPr marL="0" indent="0">
              <a:buNone/>
            </a:pPr>
            <a:endParaRPr lang="en-US"/>
          </a:p>
        </p:txBody>
      </p:sp>
    </p:spTree>
    <p:custDataLst>
      <p:tags r:id="rId1"/>
    </p:custDataLst>
    <p:extLst>
      <p:ext uri="{BB962C8B-B14F-4D97-AF65-F5344CB8AC3E}">
        <p14:creationId xmlns:p14="http://schemas.microsoft.com/office/powerpoint/2010/main" val="4234451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p:txBody>
          <a:bodyPr>
            <a:noAutofit/>
          </a:bodyPr>
          <a:lstStyle/>
          <a:p>
            <a:r>
              <a:rPr lang="en-US" sz="4800">
                <a:solidFill>
                  <a:schemeClr val="tx1">
                    <a:lumMod val="65000"/>
                    <a:lumOff val="35000"/>
                  </a:schemeClr>
                </a:solidFill>
              </a:rPr>
              <a:t>PROJECT CATEGORIES – STRATEGIC INIATITIVE </a:t>
            </a: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743936" y="2141534"/>
            <a:ext cx="11140436" cy="4351338"/>
          </a:xfrm>
        </p:spPr>
        <p:txBody>
          <a:bodyPr>
            <a:normAutofit/>
          </a:bodyPr>
          <a:lstStyle/>
          <a:p>
            <a:r>
              <a:rPr lang="en-US" sz="3600" b="1">
                <a:solidFill>
                  <a:schemeClr val="tx1">
                    <a:lumMod val="75000"/>
                    <a:lumOff val="25000"/>
                  </a:schemeClr>
                </a:solidFill>
                <a:latin typeface="Arial Narrow" panose="020B0606020202030204" pitchFamily="34" charset="0"/>
              </a:rPr>
              <a:t>Strategic Initiatives</a:t>
            </a:r>
          </a:p>
          <a:p>
            <a:pPr marL="457200" indent="-457200">
              <a:buFont typeface="Wingdings" panose="05000000000000000000" pitchFamily="2" charset="2"/>
              <a:buChar char="§"/>
            </a:pPr>
            <a:r>
              <a:rPr lang="en-US" sz="3600" b="1">
                <a:solidFill>
                  <a:schemeClr val="tx1">
                    <a:lumMod val="75000"/>
                    <a:lumOff val="25000"/>
                  </a:schemeClr>
                </a:solidFill>
                <a:latin typeface="Arial Narrow" panose="020B0606020202030204" pitchFamily="34" charset="0"/>
              </a:rPr>
              <a:t>May not meet Enactus criterion</a:t>
            </a:r>
          </a:p>
          <a:p>
            <a:pPr marL="457200" indent="-457200">
              <a:buFont typeface="Wingdings" panose="05000000000000000000" pitchFamily="2" charset="2"/>
              <a:buChar char="§"/>
            </a:pPr>
            <a:r>
              <a:rPr lang="en-US" sz="3600" b="1">
                <a:solidFill>
                  <a:schemeClr val="tx1">
                    <a:lumMod val="75000"/>
                    <a:lumOff val="25000"/>
                  </a:schemeClr>
                </a:solidFill>
                <a:latin typeface="Arial Narrow" panose="020B0606020202030204" pitchFamily="34" charset="0"/>
              </a:rPr>
              <a:t>Serve ulterior relevant purpose </a:t>
            </a:r>
          </a:p>
          <a:p>
            <a:pPr marL="914410" lvl="1" indent="-457200"/>
            <a:r>
              <a:rPr lang="en-US">
                <a:solidFill>
                  <a:schemeClr val="tx1">
                    <a:lumMod val="75000"/>
                    <a:lumOff val="25000"/>
                  </a:schemeClr>
                </a:solidFill>
              </a:rPr>
              <a:t>Fundraising</a:t>
            </a:r>
          </a:p>
          <a:p>
            <a:pPr marL="914410" lvl="1" indent="-457200"/>
            <a:r>
              <a:rPr lang="en-US" b="1">
                <a:solidFill>
                  <a:schemeClr val="tx1">
                    <a:lumMod val="75000"/>
                    <a:lumOff val="25000"/>
                  </a:schemeClr>
                </a:solidFill>
                <a:latin typeface="Arial Narrow" panose="020B0606020202030204" pitchFamily="34" charset="0"/>
              </a:rPr>
              <a:t>Engagement (campus networking events, guest speakers)</a:t>
            </a:r>
          </a:p>
          <a:p>
            <a:pPr marL="0" indent="0">
              <a:buNone/>
            </a:pPr>
            <a:endParaRPr lang="en-US" sz="3600" b="1">
              <a:solidFill>
                <a:schemeClr val="tx1">
                  <a:lumMod val="75000"/>
                  <a:lumOff val="25000"/>
                </a:schemeClr>
              </a:solidFill>
              <a:latin typeface="Arial Narrow" panose="020B0606020202030204" pitchFamily="34" charset="0"/>
            </a:endParaRPr>
          </a:p>
          <a:p>
            <a:pPr marL="0" indent="0">
              <a:buNone/>
            </a:pPr>
            <a:endParaRPr lang="en-US"/>
          </a:p>
        </p:txBody>
      </p:sp>
    </p:spTree>
    <p:custDataLst>
      <p:tags r:id="rId1"/>
    </p:custDataLst>
    <p:extLst>
      <p:ext uri="{BB962C8B-B14F-4D97-AF65-F5344CB8AC3E}">
        <p14:creationId xmlns:p14="http://schemas.microsoft.com/office/powerpoint/2010/main" val="642820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D572-4FE6-142B-009F-F4B3AEF21B66}"/>
              </a:ext>
            </a:extLst>
          </p:cNvPr>
          <p:cNvSpPr>
            <a:spLocks noGrp="1"/>
          </p:cNvSpPr>
          <p:nvPr>
            <p:ph type="title"/>
          </p:nvPr>
        </p:nvSpPr>
        <p:spPr/>
        <p:txBody>
          <a:bodyPr/>
          <a:lstStyle/>
          <a:p>
            <a:r>
              <a:rPr lang="en-US">
                <a:solidFill>
                  <a:schemeClr val="tx1">
                    <a:lumMod val="65000"/>
                    <a:lumOff val="35000"/>
                  </a:schemeClr>
                </a:solidFill>
                <a:latin typeface="Arial Black"/>
              </a:rPr>
              <a:t>Project Categories – Community Program</a:t>
            </a:r>
          </a:p>
        </p:txBody>
      </p:sp>
      <p:sp>
        <p:nvSpPr>
          <p:cNvPr id="3" name="Content Placeholder 2">
            <a:extLst>
              <a:ext uri="{FF2B5EF4-FFF2-40B4-BE49-F238E27FC236}">
                <a16:creationId xmlns:a16="http://schemas.microsoft.com/office/drawing/2014/main" id="{8F22B129-C06E-3739-8CEF-DFF7697A55DA}"/>
              </a:ext>
            </a:extLst>
          </p:cNvPr>
          <p:cNvSpPr>
            <a:spLocks noGrp="1"/>
          </p:cNvSpPr>
          <p:nvPr>
            <p:ph idx="1"/>
          </p:nvPr>
        </p:nvSpPr>
        <p:spPr/>
        <p:txBody>
          <a:bodyPr vert="horz" lIns="91440" tIns="45720" rIns="91440" bIns="45720" rtlCol="0" anchor="t">
            <a:normAutofit/>
          </a:bodyPr>
          <a:lstStyle/>
          <a:p>
            <a:pPr marL="228600" indent="-228600"/>
            <a:r>
              <a:rPr lang="en-US">
                <a:latin typeface="Arial Narrow"/>
              </a:rPr>
              <a:t>Strong program</a:t>
            </a:r>
          </a:p>
          <a:p>
            <a:pPr marL="228600" indent="-228600"/>
            <a:r>
              <a:rPr lang="en-US">
                <a:latin typeface="Arial Narrow"/>
              </a:rPr>
              <a:t>Tackles social problem</a:t>
            </a:r>
            <a:endParaRPr lang="en-US"/>
          </a:p>
          <a:p>
            <a:pPr marL="228600" indent="-228600"/>
            <a:r>
              <a:rPr lang="en-US">
                <a:latin typeface="Arial Narrow"/>
              </a:rPr>
              <a:t>Empowering solution, long-lasting change</a:t>
            </a:r>
          </a:p>
          <a:p>
            <a:pPr marL="228600" indent="-228600"/>
            <a:r>
              <a:rPr lang="en-US">
                <a:latin typeface="Arial Narrow"/>
              </a:rPr>
              <a:t>Education-based activities such as workshops and seminars</a:t>
            </a:r>
          </a:p>
          <a:p>
            <a:pPr marL="228600" indent="-228600"/>
            <a:endParaRPr lang="en-US"/>
          </a:p>
          <a:p>
            <a:pPr marL="3886200" lvl="8" indent="-228600"/>
            <a:r>
              <a:rPr lang="en-US" sz="1800" b="1" err="1">
                <a:latin typeface="Arial Narrow"/>
              </a:rPr>
              <a:t>Futuremakers</a:t>
            </a:r>
            <a:r>
              <a:rPr lang="en-US" sz="1800" b="1">
                <a:latin typeface="Arial Narrow"/>
              </a:rPr>
              <a:t> is a great example!</a:t>
            </a:r>
          </a:p>
        </p:txBody>
      </p:sp>
    </p:spTree>
    <p:extLst>
      <p:ext uri="{BB962C8B-B14F-4D97-AF65-F5344CB8AC3E}">
        <p14:creationId xmlns:p14="http://schemas.microsoft.com/office/powerpoint/2010/main" val="1917666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B6D4-E297-01B7-4B84-EA645AD5CBB5}"/>
              </a:ext>
            </a:extLst>
          </p:cNvPr>
          <p:cNvSpPr>
            <a:spLocks noGrp="1"/>
          </p:cNvSpPr>
          <p:nvPr>
            <p:ph type="title"/>
          </p:nvPr>
        </p:nvSpPr>
        <p:spPr/>
        <p:txBody>
          <a:bodyPr/>
          <a:lstStyle/>
          <a:p>
            <a:r>
              <a:rPr lang="en-US">
                <a:solidFill>
                  <a:schemeClr val="tx1">
                    <a:lumMod val="65000"/>
                    <a:lumOff val="35000"/>
                  </a:schemeClr>
                </a:solidFill>
                <a:latin typeface="Arial Black"/>
              </a:rPr>
              <a:t>Project Categories – Social Enterprise</a:t>
            </a:r>
          </a:p>
        </p:txBody>
      </p:sp>
      <p:sp>
        <p:nvSpPr>
          <p:cNvPr id="3" name="Content Placeholder 2">
            <a:extLst>
              <a:ext uri="{FF2B5EF4-FFF2-40B4-BE49-F238E27FC236}">
                <a16:creationId xmlns:a16="http://schemas.microsoft.com/office/drawing/2014/main" id="{54F7FB9C-7733-7EA2-DE23-514E6895C33D}"/>
              </a:ext>
            </a:extLst>
          </p:cNvPr>
          <p:cNvSpPr>
            <a:spLocks noGrp="1"/>
          </p:cNvSpPr>
          <p:nvPr>
            <p:ph idx="1"/>
          </p:nvPr>
        </p:nvSpPr>
        <p:spPr/>
        <p:txBody>
          <a:bodyPr vert="horz" lIns="91440" tIns="45720" rIns="91440" bIns="45720" rtlCol="0" anchor="t">
            <a:normAutofit/>
          </a:bodyPr>
          <a:lstStyle/>
          <a:p>
            <a:pPr marL="228600" indent="-228600">
              <a:lnSpc>
                <a:spcPct val="115000"/>
              </a:lnSpc>
              <a:spcBef>
                <a:spcPts val="300"/>
              </a:spcBef>
              <a:spcAft>
                <a:spcPts val="1000"/>
              </a:spcAft>
            </a:pPr>
            <a:r>
              <a:rPr lang="en-US">
                <a:latin typeface="Arial Narrow"/>
              </a:rPr>
              <a:t>Strongest project</a:t>
            </a:r>
          </a:p>
          <a:p>
            <a:pPr marL="228600" indent="-228600">
              <a:lnSpc>
                <a:spcPct val="115000"/>
              </a:lnSpc>
              <a:spcBef>
                <a:spcPts val="300"/>
              </a:spcBef>
              <a:spcAft>
                <a:spcPts val="1000"/>
              </a:spcAft>
            </a:pPr>
            <a:r>
              <a:rPr lang="en-US">
                <a:latin typeface="Arial Narrow"/>
              </a:rPr>
              <a:t>Business that tackles a social problem</a:t>
            </a:r>
          </a:p>
          <a:p>
            <a:pPr marL="228600" indent="-228600">
              <a:lnSpc>
                <a:spcPct val="115000"/>
              </a:lnSpc>
              <a:spcBef>
                <a:spcPts val="300"/>
              </a:spcBef>
              <a:spcAft>
                <a:spcPts val="1000"/>
              </a:spcAft>
            </a:pPr>
            <a:r>
              <a:rPr lang="en-US">
                <a:latin typeface="Arial Narrow"/>
              </a:rPr>
              <a:t>Empowering solution</a:t>
            </a:r>
          </a:p>
          <a:p>
            <a:pPr marL="228600" indent="-228600">
              <a:lnSpc>
                <a:spcPct val="115000"/>
              </a:lnSpc>
              <a:spcBef>
                <a:spcPts val="300"/>
              </a:spcBef>
              <a:spcAft>
                <a:spcPts val="1000"/>
              </a:spcAft>
            </a:pPr>
            <a:r>
              <a:rPr lang="en-US">
                <a:latin typeface="Arial Narrow"/>
              </a:rPr>
              <a:t>Long-lasting change</a:t>
            </a:r>
          </a:p>
          <a:p>
            <a:pPr marL="228600" indent="-228600">
              <a:lnSpc>
                <a:spcPct val="115000"/>
              </a:lnSpc>
              <a:spcBef>
                <a:spcPts val="300"/>
              </a:spcBef>
              <a:spcAft>
                <a:spcPts val="1000"/>
              </a:spcAft>
            </a:pPr>
            <a:r>
              <a:rPr lang="en-US">
                <a:latin typeface="Arial Narrow"/>
              </a:rPr>
              <a:t>Highest level of life-changing impact</a:t>
            </a:r>
          </a:p>
        </p:txBody>
      </p:sp>
    </p:spTree>
    <p:extLst>
      <p:ext uri="{BB962C8B-B14F-4D97-AF65-F5344CB8AC3E}">
        <p14:creationId xmlns:p14="http://schemas.microsoft.com/office/powerpoint/2010/main" val="727614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p:txBody>
          <a:bodyPr>
            <a:noAutofit/>
          </a:bodyPr>
          <a:lstStyle/>
          <a:p>
            <a:r>
              <a:rPr lang="en-US" sz="4800">
                <a:solidFill>
                  <a:schemeClr val="tx1">
                    <a:lumMod val="65000"/>
                    <a:lumOff val="35000"/>
                  </a:schemeClr>
                </a:solidFill>
              </a:rPr>
              <a:t>PROJECT CATEGORIES ACTIVITY</a:t>
            </a:r>
          </a:p>
        </p:txBody>
      </p:sp>
      <p:sp>
        <p:nvSpPr>
          <p:cNvPr id="4" name="Content Placeholder 2">
            <a:extLst>
              <a:ext uri="{FF2B5EF4-FFF2-40B4-BE49-F238E27FC236}">
                <a16:creationId xmlns:a16="http://schemas.microsoft.com/office/drawing/2014/main" id="{CF530D39-80F4-4F07-B812-0E8767E0ADC9}"/>
              </a:ext>
            </a:extLst>
          </p:cNvPr>
          <p:cNvSpPr txBox="1">
            <a:spLocks/>
          </p:cNvSpPr>
          <p:nvPr/>
        </p:nvSpPr>
        <p:spPr>
          <a:xfrm>
            <a:off x="274324" y="1889373"/>
            <a:ext cx="11917676" cy="4351338"/>
          </a:xfrm>
          <a:prstGeom prst="rect">
            <a:avLst/>
          </a:prstGeom>
        </p:spPr>
        <p:txBody>
          <a:bodyPr vert="horz" lIns="91440" tIns="45720" rIns="91440" bIns="45720" rtlCol="0">
            <a:normAutofit/>
          </a:bodyPr>
          <a:lstStyle>
            <a:lvl1pPr marL="228607" marR="0" indent="-228607" algn="l" defTabSz="914423" rtl="0" eaLnBrk="1" fontAlgn="auto" latinLnBrk="0" hangingPunct="1">
              <a:lnSpc>
                <a:spcPct val="90000"/>
              </a:lnSpc>
              <a:spcBef>
                <a:spcPts val="1001"/>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1pPr>
            <a:lvl2pPr marL="685817"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2pPr>
            <a:lvl3pPr marL="1143029"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3pPr>
            <a:lvl4pPr marL="1600241"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4pPr>
            <a:lvl5pPr marL="2057453"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5pPr>
            <a:lvl6pPr marL="2514664"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Wingdings" panose="05000000000000000000" pitchFamily="2" charset="2"/>
              <a:buNone/>
            </a:pPr>
            <a:endParaRPr lang="en-US">
              <a:solidFill>
                <a:schemeClr val="tx1">
                  <a:lumMod val="75000"/>
                  <a:lumOff val="25000"/>
                </a:schemeClr>
              </a:solidFill>
            </a:endParaRPr>
          </a:p>
        </p:txBody>
      </p:sp>
      <p:sp>
        <p:nvSpPr>
          <p:cNvPr id="3" name="TextBox 2">
            <a:extLst>
              <a:ext uri="{FF2B5EF4-FFF2-40B4-BE49-F238E27FC236}">
                <a16:creationId xmlns:a16="http://schemas.microsoft.com/office/drawing/2014/main" id="{C0E94CEA-B1A9-4116-824F-B924EA5AF9EF}"/>
              </a:ext>
            </a:extLst>
          </p:cNvPr>
          <p:cNvSpPr txBox="1"/>
          <p:nvPr/>
        </p:nvSpPr>
        <p:spPr>
          <a:xfrm>
            <a:off x="1002535" y="2423711"/>
            <a:ext cx="8604173"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Work with your team to categorize the projects listed on the provided handout. Use the chart on the back for help.</a:t>
            </a:r>
          </a:p>
        </p:txBody>
      </p:sp>
      <p:sp>
        <p:nvSpPr>
          <p:cNvPr id="5" name="TextBox 4">
            <a:extLst>
              <a:ext uri="{FF2B5EF4-FFF2-40B4-BE49-F238E27FC236}">
                <a16:creationId xmlns:a16="http://schemas.microsoft.com/office/drawing/2014/main" id="{A1FAD80B-F3A8-8600-5F52-518E83F2D924}"/>
              </a:ext>
            </a:extLst>
          </p:cNvPr>
          <p:cNvSpPr txBox="1"/>
          <p:nvPr/>
        </p:nvSpPr>
        <p:spPr>
          <a:xfrm>
            <a:off x="10452841" y="362108"/>
            <a:ext cx="2286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cs typeface="Calibri"/>
              </a:rPr>
              <a:t>5mins</a:t>
            </a:r>
            <a:endParaRPr lang="en-US" sz="2800" b="1"/>
          </a:p>
        </p:txBody>
      </p:sp>
    </p:spTree>
    <p:custDataLst>
      <p:tags r:id="rId1"/>
    </p:custDataLst>
    <p:extLst>
      <p:ext uri="{BB962C8B-B14F-4D97-AF65-F5344CB8AC3E}">
        <p14:creationId xmlns:p14="http://schemas.microsoft.com/office/powerpoint/2010/main" val="1816138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p:txBody>
          <a:bodyPr>
            <a:normAutofit/>
          </a:bodyPr>
          <a:lstStyle/>
          <a:p>
            <a:r>
              <a:rPr lang="en-US" sz="6600">
                <a:solidFill>
                  <a:schemeClr val="tx1">
                    <a:lumMod val="65000"/>
                    <a:lumOff val="35000"/>
                  </a:schemeClr>
                </a:solidFill>
                <a:latin typeface="Arial Black"/>
              </a:rPr>
              <a:t>WELCOME</a:t>
            </a: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838204" y="1825625"/>
            <a:ext cx="11140436" cy="4351338"/>
          </a:xfrm>
        </p:spPr>
        <p:txBody>
          <a:bodyPr vert="horz" lIns="91440" tIns="45720" rIns="91440" bIns="45720" rtlCol="0" anchor="t">
            <a:normAutofit/>
          </a:bodyPr>
          <a:lstStyle/>
          <a:p>
            <a:pPr marL="0" indent="0">
              <a:buNone/>
            </a:pPr>
            <a:r>
              <a:rPr lang="en-US">
                <a:latin typeface="Arial Narrow"/>
              </a:rPr>
              <a:t>Sierra Peterson</a:t>
            </a:r>
            <a:endParaRPr lang="en-US"/>
          </a:p>
          <a:p>
            <a:pPr marL="0" indent="0">
              <a:buNone/>
            </a:pPr>
            <a:r>
              <a:rPr lang="en-US">
                <a:latin typeface="Arial Narrow"/>
              </a:rPr>
              <a:t>	</a:t>
            </a:r>
            <a:r>
              <a:rPr lang="en-US" sz="3200">
                <a:latin typeface="Arial Narrow"/>
              </a:rPr>
              <a:t> Regional Program Manager, Enactus United States</a:t>
            </a:r>
          </a:p>
          <a:p>
            <a:pPr marL="0" indent="0">
              <a:buNone/>
            </a:pPr>
            <a:r>
              <a:rPr lang="en-US">
                <a:latin typeface="Arial Narrow"/>
              </a:rPr>
              <a:t>Britt Livingston</a:t>
            </a:r>
          </a:p>
          <a:p>
            <a:pPr marL="0" indent="0">
              <a:buNone/>
            </a:pPr>
            <a:r>
              <a:rPr lang="en-US">
                <a:latin typeface="Arial Narrow"/>
              </a:rPr>
              <a:t>	</a:t>
            </a:r>
            <a:r>
              <a:rPr lang="en-US" sz="3200">
                <a:latin typeface="Arial Narrow"/>
              </a:rPr>
              <a:t>Regional Program Manager, Enactus United States</a:t>
            </a:r>
            <a:endParaRPr lang="en-US">
              <a:latin typeface="Arial Narrow"/>
            </a:endParaRPr>
          </a:p>
          <a:p>
            <a:pPr marL="0" indent="0">
              <a:buNone/>
            </a:pPr>
            <a:r>
              <a:rPr lang="en-US" err="1">
                <a:latin typeface="Arial Narrow"/>
              </a:rPr>
              <a:t>Jodee</a:t>
            </a:r>
            <a:r>
              <a:rPr lang="en-US">
                <a:latin typeface="Arial Narrow"/>
              </a:rPr>
              <a:t> Ledford</a:t>
            </a:r>
          </a:p>
          <a:p>
            <a:pPr marL="0" indent="0">
              <a:buNone/>
            </a:pPr>
            <a:r>
              <a:rPr lang="en-US">
                <a:latin typeface="Arial Narrow"/>
              </a:rPr>
              <a:t>	</a:t>
            </a:r>
            <a:r>
              <a:rPr lang="en-US" sz="3200">
                <a:latin typeface="Arial Narrow"/>
              </a:rPr>
              <a:t>Career Connections Manager, Enactus United States</a:t>
            </a:r>
            <a:endParaRPr lang="en-US">
              <a:latin typeface="Arial Narrow"/>
            </a:endParaRPr>
          </a:p>
        </p:txBody>
      </p:sp>
    </p:spTree>
    <p:custDataLst>
      <p:tags r:id="rId1"/>
    </p:custDataLst>
    <p:extLst>
      <p:ext uri="{BB962C8B-B14F-4D97-AF65-F5344CB8AC3E}">
        <p14:creationId xmlns:p14="http://schemas.microsoft.com/office/powerpoint/2010/main" val="4043829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p:txBody>
          <a:bodyPr>
            <a:noAutofit/>
          </a:bodyPr>
          <a:lstStyle/>
          <a:p>
            <a:r>
              <a:rPr lang="en-US" sz="4800">
                <a:solidFill>
                  <a:schemeClr val="tx1">
                    <a:lumMod val="65000"/>
                    <a:lumOff val="35000"/>
                  </a:schemeClr>
                </a:solidFill>
              </a:rPr>
              <a:t>REVIEW YOUR PROJECTS</a:t>
            </a:r>
          </a:p>
        </p:txBody>
      </p:sp>
      <p:sp>
        <p:nvSpPr>
          <p:cNvPr id="4" name="Content Placeholder 2">
            <a:extLst>
              <a:ext uri="{FF2B5EF4-FFF2-40B4-BE49-F238E27FC236}">
                <a16:creationId xmlns:a16="http://schemas.microsoft.com/office/drawing/2014/main" id="{CF530D39-80F4-4F07-B812-0E8767E0ADC9}"/>
              </a:ext>
            </a:extLst>
          </p:cNvPr>
          <p:cNvSpPr txBox="1">
            <a:spLocks/>
          </p:cNvSpPr>
          <p:nvPr/>
        </p:nvSpPr>
        <p:spPr>
          <a:xfrm>
            <a:off x="274324" y="1889373"/>
            <a:ext cx="11917676" cy="4351338"/>
          </a:xfrm>
          <a:prstGeom prst="rect">
            <a:avLst/>
          </a:prstGeom>
        </p:spPr>
        <p:txBody>
          <a:bodyPr vert="horz" lIns="91440" tIns="45720" rIns="91440" bIns="45720" rtlCol="0">
            <a:normAutofit/>
          </a:bodyPr>
          <a:lstStyle>
            <a:lvl1pPr marL="228607" marR="0" indent="-228607" algn="l" defTabSz="914423" rtl="0" eaLnBrk="1" fontAlgn="auto" latinLnBrk="0" hangingPunct="1">
              <a:lnSpc>
                <a:spcPct val="90000"/>
              </a:lnSpc>
              <a:spcBef>
                <a:spcPts val="1001"/>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1pPr>
            <a:lvl2pPr marL="685817"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2pPr>
            <a:lvl3pPr marL="1143029"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3pPr>
            <a:lvl4pPr marL="1600241"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4pPr>
            <a:lvl5pPr marL="2057453"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5pPr>
            <a:lvl6pPr marL="2514664"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Wingdings" panose="05000000000000000000" pitchFamily="2" charset="2"/>
              <a:buNone/>
            </a:pPr>
            <a:endParaRPr lang="en-US">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751FB841-3006-4CB9-B219-277463090098}"/>
              </a:ext>
            </a:extLst>
          </p:cNvPr>
          <p:cNvSpPr txBox="1">
            <a:spLocks/>
          </p:cNvSpPr>
          <p:nvPr/>
        </p:nvSpPr>
        <p:spPr>
          <a:xfrm>
            <a:off x="426724" y="2041773"/>
            <a:ext cx="11917676" cy="4351338"/>
          </a:xfrm>
          <a:prstGeom prst="rect">
            <a:avLst/>
          </a:prstGeom>
        </p:spPr>
        <p:txBody>
          <a:bodyPr vert="horz" lIns="91440" tIns="45720" rIns="91440" bIns="45720" rtlCol="0" anchor="t">
            <a:normAutofit/>
          </a:bodyPr>
          <a:lstStyle>
            <a:lvl1pPr marL="228607" marR="0" indent="-228607" algn="l" defTabSz="914423" rtl="0" eaLnBrk="1" fontAlgn="auto" latinLnBrk="0" hangingPunct="1">
              <a:lnSpc>
                <a:spcPct val="90000"/>
              </a:lnSpc>
              <a:spcBef>
                <a:spcPts val="1001"/>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1pPr>
            <a:lvl2pPr marL="685817"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2pPr>
            <a:lvl3pPr marL="1143029"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3pPr>
            <a:lvl4pPr marL="1600241"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4pPr>
            <a:lvl5pPr marL="2057453"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3600" b="1" kern="1200">
                <a:solidFill>
                  <a:schemeClr val="tx1"/>
                </a:solidFill>
                <a:latin typeface="Arial Narrow" panose="020B0606020202030204" pitchFamily="34" charset="0"/>
                <a:ea typeface="+mn-ea"/>
                <a:cs typeface="+mn-cs"/>
              </a:defRPr>
            </a:lvl5pPr>
            <a:lvl6pPr marL="2514664"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a:solidFill>
                  <a:schemeClr val="tx1">
                    <a:lumMod val="75000"/>
                    <a:lumOff val="25000"/>
                  </a:schemeClr>
                </a:solidFill>
                <a:latin typeface="Arial Narrow"/>
              </a:rPr>
              <a:t>What category are your projects in currently? What could you do to improve them?</a:t>
            </a:r>
          </a:p>
        </p:txBody>
      </p:sp>
    </p:spTree>
    <p:custDataLst>
      <p:tags r:id="rId1"/>
    </p:custDataLst>
    <p:extLst>
      <p:ext uri="{BB962C8B-B14F-4D97-AF65-F5344CB8AC3E}">
        <p14:creationId xmlns:p14="http://schemas.microsoft.com/office/powerpoint/2010/main" val="3576609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p:txBody>
          <a:bodyPr>
            <a:noAutofit/>
          </a:bodyPr>
          <a:lstStyle/>
          <a:p>
            <a:r>
              <a:rPr lang="en-US" sz="4800">
                <a:solidFill>
                  <a:schemeClr val="tx1">
                    <a:lumMod val="65000"/>
                    <a:lumOff val="35000"/>
                  </a:schemeClr>
                </a:solidFill>
              </a:rPr>
              <a:t>ENACTUS TEAM SUSTAINABILITY SESSION</a:t>
            </a: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838204" y="2141534"/>
            <a:ext cx="11140436" cy="4351338"/>
          </a:xfrm>
        </p:spPr>
        <p:txBody>
          <a:bodyPr vert="horz" lIns="91440" tIns="45720" rIns="91440" bIns="45720" rtlCol="0" anchor="t">
            <a:normAutofit/>
          </a:bodyPr>
          <a:lstStyle/>
          <a:p>
            <a:pPr marL="228600" indent="-228600"/>
            <a:r>
              <a:rPr lang="en-US">
                <a:latin typeface="Arial Narrow"/>
              </a:rPr>
              <a:t>What is team sustainability?</a:t>
            </a:r>
            <a:endParaRPr lang="en-US"/>
          </a:p>
          <a:p>
            <a:pPr marL="228600" indent="-228600"/>
            <a:r>
              <a:rPr lang="en-US">
                <a:latin typeface="Arial Narrow"/>
              </a:rPr>
              <a:t>What does this look like for your team?  </a:t>
            </a:r>
            <a:endParaRPr lang="en-US"/>
          </a:p>
          <a:p>
            <a:pPr marL="0" indent="0">
              <a:buNone/>
            </a:pPr>
            <a:endParaRPr lang="en-US">
              <a:latin typeface="Arial Narrow"/>
            </a:endParaRPr>
          </a:p>
        </p:txBody>
      </p:sp>
    </p:spTree>
    <p:custDataLst>
      <p:tags r:id="rId1"/>
    </p:custDataLst>
    <p:extLst>
      <p:ext uri="{BB962C8B-B14F-4D97-AF65-F5344CB8AC3E}">
        <p14:creationId xmlns:p14="http://schemas.microsoft.com/office/powerpoint/2010/main" val="2897594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649668" y="383982"/>
            <a:ext cx="10515600" cy="1325563"/>
          </a:xfrm>
        </p:spPr>
        <p:txBody>
          <a:bodyPr>
            <a:noAutofit/>
          </a:bodyPr>
          <a:lstStyle/>
          <a:p>
            <a:r>
              <a:rPr lang="en-US" sz="4800">
                <a:solidFill>
                  <a:schemeClr val="tx1">
                    <a:lumMod val="65000"/>
                    <a:lumOff val="35000"/>
                  </a:schemeClr>
                </a:solidFill>
              </a:rPr>
              <a:t>ONGOING RECRUITMENT AND PROMOTIONS</a:t>
            </a:r>
          </a:p>
        </p:txBody>
      </p:sp>
      <p:sp>
        <p:nvSpPr>
          <p:cNvPr id="7" name="Content Placeholder 2">
            <a:extLst>
              <a:ext uri="{FF2B5EF4-FFF2-40B4-BE49-F238E27FC236}">
                <a16:creationId xmlns:a16="http://schemas.microsoft.com/office/drawing/2014/main" id="{5FA02B23-169A-46FE-9BAC-68CAF6292CC7}"/>
              </a:ext>
            </a:extLst>
          </p:cNvPr>
          <p:cNvSpPr txBox="1">
            <a:spLocks/>
          </p:cNvSpPr>
          <p:nvPr/>
        </p:nvSpPr>
        <p:spPr>
          <a:xfrm>
            <a:off x="556591" y="2139615"/>
            <a:ext cx="11635409" cy="4492142"/>
          </a:xfrm>
          <a:prstGeom prst="rect">
            <a:avLst/>
          </a:prstGeom>
        </p:spPr>
        <p:txBody>
          <a:bodyPr vert="horz" lIns="91440" tIns="45720" rIns="91440" bIns="45720" rtlCol="0" anchor="t">
            <a:normAutofit/>
          </a:bodyPr>
          <a:lstStyle>
            <a:lvl1pPr marL="228607" marR="0" indent="-228607" algn="l" defTabSz="914423" rtl="0" eaLnBrk="1" fontAlgn="auto" latinLnBrk="0" hangingPunct="1">
              <a:lnSpc>
                <a:spcPct val="90000"/>
              </a:lnSpc>
              <a:spcBef>
                <a:spcPts val="1001"/>
              </a:spcBef>
              <a:spcAft>
                <a:spcPts val="0"/>
              </a:spcAft>
              <a:buClrTx/>
              <a:buSzTx/>
              <a:buFont typeface="Wingdings" panose="05000000000000000000" pitchFamily="2" charset="2"/>
              <a:buChar char="§"/>
              <a:tabLst/>
              <a:defRPr sz="2800" kern="1200">
                <a:solidFill>
                  <a:schemeClr val="tx1"/>
                </a:solidFill>
                <a:latin typeface="+mn-lt"/>
                <a:ea typeface="+mn-ea"/>
                <a:cs typeface="+mn-cs"/>
              </a:defRPr>
            </a:lvl1pPr>
            <a:lvl2pPr marL="685817"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2pPr>
            <a:lvl3pPr marL="1143029"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3pPr>
            <a:lvl4pPr marL="1600241"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1801" kern="1200">
                <a:solidFill>
                  <a:schemeClr val="tx1"/>
                </a:solidFill>
                <a:latin typeface="+mn-lt"/>
                <a:ea typeface="+mn-ea"/>
                <a:cs typeface="+mn-cs"/>
              </a:defRPr>
            </a:lvl4pPr>
            <a:lvl5pPr marL="2057453"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1801" kern="1200">
                <a:solidFill>
                  <a:schemeClr val="tx1"/>
                </a:solidFill>
                <a:latin typeface="+mn-lt"/>
                <a:ea typeface="+mn-ea"/>
                <a:cs typeface="+mn-cs"/>
              </a:defRPr>
            </a:lvl5pPr>
            <a:lvl6pPr marL="2514664"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b="1">
                <a:solidFill>
                  <a:schemeClr val="tx1">
                    <a:lumMod val="75000"/>
                    <a:lumOff val="25000"/>
                  </a:schemeClr>
                </a:solidFill>
                <a:latin typeface="Arial Narrow"/>
              </a:rPr>
              <a:t>DEVELOPING A CULTURE OF RECRUITMENT AND PROMOTION </a:t>
            </a:r>
            <a:endParaRPr lang="en-US">
              <a:solidFill>
                <a:schemeClr val="tx1">
                  <a:lumMod val="75000"/>
                  <a:lumOff val="25000"/>
                </a:schemeClr>
              </a:solidFill>
              <a:latin typeface="Arial Narrow" panose="020B0606020202030204" pitchFamily="34" charset="0"/>
            </a:endParaRPr>
          </a:p>
          <a:p>
            <a:pPr marL="228600" indent="-228600"/>
            <a:r>
              <a:rPr lang="en-US" b="1">
                <a:solidFill>
                  <a:schemeClr val="tx1">
                    <a:lumMod val="75000"/>
                    <a:lumOff val="25000"/>
                  </a:schemeClr>
                </a:solidFill>
                <a:latin typeface="Arial Narrow"/>
              </a:rPr>
              <a:t>Creating a culture where all members see recruitment as a responsibility &amp; something they can impact</a:t>
            </a:r>
            <a:endParaRPr lang="en-US">
              <a:solidFill>
                <a:schemeClr val="tx1">
                  <a:lumMod val="75000"/>
                  <a:lumOff val="25000"/>
                </a:schemeClr>
              </a:solidFill>
              <a:latin typeface="Arial Narrow"/>
            </a:endParaRPr>
          </a:p>
          <a:p>
            <a:pPr marL="228600" indent="-228600"/>
            <a:r>
              <a:rPr lang="en-US" b="1">
                <a:solidFill>
                  <a:schemeClr val="tx1">
                    <a:lumMod val="75000"/>
                    <a:lumOff val="25000"/>
                  </a:schemeClr>
                </a:solidFill>
                <a:latin typeface="Arial Narrow"/>
              </a:rPr>
              <a:t>Recruitment is seen as an</a:t>
            </a:r>
            <a:r>
              <a:rPr lang="en-US">
                <a:solidFill>
                  <a:schemeClr val="tx1">
                    <a:lumMod val="85000"/>
                    <a:lumOff val="15000"/>
                  </a:schemeClr>
                </a:solidFill>
                <a:latin typeface="Arial Narrow"/>
              </a:rPr>
              <a:t> </a:t>
            </a:r>
            <a:r>
              <a:rPr lang="en-US" b="1" i="1">
                <a:solidFill>
                  <a:srgbClr val="FFC000"/>
                </a:solidFill>
                <a:latin typeface="Arial Narrow"/>
              </a:rPr>
              <a:t>ongoing process</a:t>
            </a:r>
          </a:p>
          <a:p>
            <a:pPr marL="1143000" lvl="2" indent="-228600"/>
            <a:r>
              <a:rPr lang="en-US" sz="2800">
                <a:solidFill>
                  <a:schemeClr val="tx1">
                    <a:lumMod val="75000"/>
                    <a:lumOff val="25000"/>
                  </a:schemeClr>
                </a:solidFill>
                <a:latin typeface="Arial Narrow"/>
              </a:rPr>
              <a:t> How to keep spreading the word and promoting?</a:t>
            </a:r>
          </a:p>
          <a:p>
            <a:pPr marL="1143000" lvl="2" indent="-228600"/>
            <a:r>
              <a:rPr lang="en-US" sz="2800" i="1">
                <a:solidFill>
                  <a:schemeClr val="tx1">
                    <a:lumMod val="75000"/>
                    <a:lumOff val="25000"/>
                  </a:schemeClr>
                </a:solidFill>
                <a:latin typeface="Arial Narrow"/>
              </a:rPr>
              <a:t> </a:t>
            </a:r>
            <a:r>
              <a:rPr lang="en-US" sz="2800">
                <a:solidFill>
                  <a:schemeClr val="tx1">
                    <a:lumMod val="75000"/>
                    <a:lumOff val="25000"/>
                  </a:schemeClr>
                </a:solidFill>
                <a:latin typeface="Arial Narrow"/>
              </a:rPr>
              <a:t>The Enactus team at UMKC calls it "shameless self-promotion"</a:t>
            </a:r>
          </a:p>
          <a:p>
            <a:pPr marL="228600" indent="-228600"/>
            <a:r>
              <a:rPr lang="en-US" b="1">
                <a:solidFill>
                  <a:schemeClr val="tx1">
                    <a:lumMod val="75000"/>
                    <a:lumOff val="25000"/>
                  </a:schemeClr>
                </a:solidFill>
                <a:latin typeface="Arial Narrow"/>
                <a:ea typeface="+mn-lt"/>
                <a:cs typeface="+mn-lt"/>
              </a:rPr>
              <a:t>Emphasize diverse student majors in recruitment strategy </a:t>
            </a:r>
            <a:endParaRPr lang="en-US" b="1">
              <a:solidFill>
                <a:schemeClr val="tx1">
                  <a:lumMod val="75000"/>
                  <a:lumOff val="25000"/>
                </a:schemeClr>
              </a:solidFill>
              <a:latin typeface="Arial Narrow"/>
              <a:cs typeface="Calibri" panose="020F0502020204030204"/>
            </a:endParaRPr>
          </a:p>
          <a:p>
            <a:pPr marL="228600" indent="-228600"/>
            <a:endParaRPr lang="en-US">
              <a:solidFill>
                <a:srgbClr val="000000"/>
              </a:solidFill>
              <a:latin typeface="Calibri" panose="020F0502020204030204"/>
              <a:cs typeface="Calibri" panose="020F0502020204030204"/>
            </a:endParaRPr>
          </a:p>
        </p:txBody>
      </p:sp>
    </p:spTree>
    <p:custDataLst>
      <p:tags r:id="rId1"/>
    </p:custDataLst>
    <p:extLst>
      <p:ext uri="{BB962C8B-B14F-4D97-AF65-F5344CB8AC3E}">
        <p14:creationId xmlns:p14="http://schemas.microsoft.com/office/powerpoint/2010/main" val="3736296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649668" y="383982"/>
            <a:ext cx="10515600" cy="1325563"/>
          </a:xfrm>
        </p:spPr>
        <p:txBody>
          <a:bodyPr>
            <a:noAutofit/>
          </a:bodyPr>
          <a:lstStyle/>
          <a:p>
            <a:r>
              <a:rPr lang="en-US" sz="4800">
                <a:solidFill>
                  <a:schemeClr val="tx1">
                    <a:lumMod val="65000"/>
                    <a:lumOff val="35000"/>
                  </a:schemeClr>
                </a:solidFill>
              </a:rPr>
              <a:t>RUTGERS ENACTUS INSTAGRAM</a:t>
            </a:r>
          </a:p>
        </p:txBody>
      </p:sp>
      <p:pic>
        <p:nvPicPr>
          <p:cNvPr id="6" name="Picture 5" descr="Graphical user interface, website&#10;&#10;Description automatically generated">
            <a:extLst>
              <a:ext uri="{FF2B5EF4-FFF2-40B4-BE49-F238E27FC236}">
                <a16:creationId xmlns:a16="http://schemas.microsoft.com/office/drawing/2014/main" id="{BFBBA93D-353E-44FD-85D1-BE2681C57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68" y="2029884"/>
            <a:ext cx="5223587" cy="3903988"/>
          </a:xfrm>
          <a:prstGeom prst="rect">
            <a:avLst/>
          </a:prstGeom>
        </p:spPr>
      </p:pic>
      <p:pic>
        <p:nvPicPr>
          <p:cNvPr id="7" name="Picture 6">
            <a:hlinkClick r:id="rId5"/>
            <a:extLst>
              <a:ext uri="{FF2B5EF4-FFF2-40B4-BE49-F238E27FC236}">
                <a16:creationId xmlns:a16="http://schemas.microsoft.com/office/drawing/2014/main" id="{6AC7F777-B545-4931-907F-A319A5EE0B6F}"/>
              </a:ext>
            </a:extLst>
          </p:cNvPr>
          <p:cNvPicPr>
            <a:picLocks noChangeAspect="1"/>
          </p:cNvPicPr>
          <p:nvPr/>
        </p:nvPicPr>
        <p:blipFill>
          <a:blip r:embed="rId6"/>
          <a:stretch>
            <a:fillRect/>
          </a:stretch>
        </p:blipFill>
        <p:spPr>
          <a:xfrm>
            <a:off x="6196518" y="2078128"/>
            <a:ext cx="5800928" cy="38075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3389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649668" y="383982"/>
            <a:ext cx="10515600" cy="1325563"/>
          </a:xfrm>
        </p:spPr>
        <p:txBody>
          <a:bodyPr>
            <a:noAutofit/>
          </a:bodyPr>
          <a:lstStyle/>
          <a:p>
            <a:r>
              <a:rPr lang="en-US" sz="4800">
                <a:solidFill>
                  <a:schemeClr val="tx1">
                    <a:lumMod val="65000"/>
                    <a:lumOff val="35000"/>
                  </a:schemeClr>
                </a:solidFill>
              </a:rPr>
              <a:t>ONGOING RECRUITMENT AND PROMOTIONS</a:t>
            </a:r>
          </a:p>
        </p:txBody>
      </p:sp>
      <p:sp>
        <p:nvSpPr>
          <p:cNvPr id="4" name="Content Placeholder 2">
            <a:extLst>
              <a:ext uri="{FF2B5EF4-FFF2-40B4-BE49-F238E27FC236}">
                <a16:creationId xmlns:a16="http://schemas.microsoft.com/office/drawing/2014/main" id="{9E027AAD-EC70-409D-A013-D56936D3882D}"/>
              </a:ext>
            </a:extLst>
          </p:cNvPr>
          <p:cNvSpPr txBox="1">
            <a:spLocks/>
          </p:cNvSpPr>
          <p:nvPr/>
        </p:nvSpPr>
        <p:spPr>
          <a:xfrm>
            <a:off x="741610" y="2063733"/>
            <a:ext cx="11277600" cy="4643438"/>
          </a:xfrm>
          <a:prstGeom prst="rect">
            <a:avLst/>
          </a:prstGeom>
        </p:spPr>
        <p:txBody>
          <a:bodyPr vert="horz" lIns="91440" tIns="45720" rIns="91440" bIns="45720" rtlCol="0" anchor="t">
            <a:normAutofit/>
          </a:bodyPr>
          <a:lstStyle>
            <a:lvl1pPr marL="228607" marR="0" indent="-228607" algn="l" defTabSz="914423" rtl="0" eaLnBrk="1" fontAlgn="auto" latinLnBrk="0" hangingPunct="1">
              <a:lnSpc>
                <a:spcPct val="90000"/>
              </a:lnSpc>
              <a:spcBef>
                <a:spcPts val="1001"/>
              </a:spcBef>
              <a:spcAft>
                <a:spcPts val="0"/>
              </a:spcAft>
              <a:buClrTx/>
              <a:buSzTx/>
              <a:buFont typeface="Wingdings" panose="05000000000000000000" pitchFamily="2" charset="2"/>
              <a:buChar char="§"/>
              <a:tabLst/>
              <a:defRPr sz="2800" kern="1200">
                <a:solidFill>
                  <a:schemeClr val="tx1"/>
                </a:solidFill>
                <a:latin typeface="+mn-lt"/>
                <a:ea typeface="+mn-ea"/>
                <a:cs typeface="+mn-cs"/>
              </a:defRPr>
            </a:lvl1pPr>
            <a:lvl2pPr marL="685817"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2pPr>
            <a:lvl3pPr marL="1143029"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3pPr>
            <a:lvl4pPr marL="1600241"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1801" kern="1200">
                <a:solidFill>
                  <a:schemeClr val="tx1"/>
                </a:solidFill>
                <a:latin typeface="+mn-lt"/>
                <a:ea typeface="+mn-ea"/>
                <a:cs typeface="+mn-cs"/>
              </a:defRPr>
            </a:lvl4pPr>
            <a:lvl5pPr marL="2057453"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1801" kern="1200">
                <a:solidFill>
                  <a:schemeClr val="tx1"/>
                </a:solidFill>
                <a:latin typeface="+mn-lt"/>
                <a:ea typeface="+mn-ea"/>
                <a:cs typeface="+mn-cs"/>
              </a:defRPr>
            </a:lvl5pPr>
            <a:lvl6pPr marL="2514664"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228600" indent="-228600"/>
            <a:r>
              <a:rPr lang="en-US">
                <a:solidFill>
                  <a:schemeClr val="tx1">
                    <a:lumMod val="75000"/>
                    <a:lumOff val="25000"/>
                  </a:schemeClr>
                </a:solidFill>
                <a:latin typeface="Arial Narrow"/>
              </a:rPr>
              <a:t>Word-of-mouth </a:t>
            </a:r>
            <a:endParaRPr lang="en-US">
              <a:solidFill>
                <a:schemeClr val="tx1">
                  <a:lumMod val="75000"/>
                  <a:lumOff val="25000"/>
                </a:schemeClr>
              </a:solidFill>
            </a:endParaRPr>
          </a:p>
          <a:p>
            <a:pPr marL="685800" lvl="1" indent="-228600"/>
            <a:r>
              <a:rPr lang="en-US" sz="2800">
                <a:solidFill>
                  <a:schemeClr val="tx1">
                    <a:lumMod val="75000"/>
                    <a:lumOff val="25000"/>
                  </a:schemeClr>
                </a:solidFill>
                <a:latin typeface="Arial Narrow"/>
              </a:rPr>
              <a:t> Elevator pitch – what’s your pitch?</a:t>
            </a:r>
          </a:p>
          <a:p>
            <a:pPr marL="685800" lvl="1" indent="-228600"/>
            <a:r>
              <a:rPr lang="en-US" sz="2800">
                <a:solidFill>
                  <a:schemeClr val="tx1">
                    <a:lumMod val="75000"/>
                    <a:lumOff val="25000"/>
                  </a:schemeClr>
                </a:solidFill>
                <a:latin typeface="Arial Narrow"/>
              </a:rPr>
              <a:t> Enthusiasm &gt; information</a:t>
            </a:r>
          </a:p>
          <a:p>
            <a:pPr marL="685800" lvl="1" indent="-228600"/>
            <a:r>
              <a:rPr lang="en-US" sz="2800">
                <a:solidFill>
                  <a:schemeClr val="tx1">
                    <a:lumMod val="75000"/>
                    <a:lumOff val="25000"/>
                  </a:schemeClr>
                </a:solidFill>
                <a:latin typeface="Arial Narrow"/>
              </a:rPr>
              <a:t>Why statements</a:t>
            </a:r>
            <a:endParaRPr lang="en-US" sz="2800">
              <a:solidFill>
                <a:schemeClr val="tx1">
                  <a:lumMod val="75000"/>
                  <a:lumOff val="25000"/>
                </a:schemeClr>
              </a:solidFill>
              <a:latin typeface="Arial Narrow" panose="020B0606020202030204" pitchFamily="34" charset="0"/>
            </a:endParaRPr>
          </a:p>
          <a:p>
            <a:pPr marL="228600" indent="-228600"/>
            <a:r>
              <a:rPr lang="en-US">
                <a:solidFill>
                  <a:schemeClr val="tx1">
                    <a:lumMod val="75000"/>
                    <a:lumOff val="25000"/>
                  </a:schemeClr>
                </a:solidFill>
                <a:latin typeface="Arial Narrow"/>
              </a:rPr>
              <a:t>Build network of staff and faculty advisors</a:t>
            </a:r>
            <a:endParaRPr lang="en-US">
              <a:solidFill>
                <a:schemeClr val="tx1">
                  <a:lumMod val="75000"/>
                  <a:lumOff val="25000"/>
                </a:schemeClr>
              </a:solidFill>
              <a:latin typeface="Arial Narrow" panose="020B0606020202030204" pitchFamily="34" charset="0"/>
            </a:endParaRPr>
          </a:p>
          <a:p>
            <a:pPr marL="228600" indent="-228600"/>
            <a:r>
              <a:rPr lang="en-US">
                <a:solidFill>
                  <a:schemeClr val="tx1">
                    <a:lumMod val="75000"/>
                    <a:lumOff val="25000"/>
                  </a:schemeClr>
                </a:solidFill>
                <a:latin typeface="Arial Narrow"/>
              </a:rPr>
              <a:t>Attend events (student organization fairs)</a:t>
            </a:r>
          </a:p>
          <a:p>
            <a:pPr marL="228600" indent="-228600"/>
            <a:r>
              <a:rPr lang="en-US">
                <a:solidFill>
                  <a:schemeClr val="tx1">
                    <a:lumMod val="75000"/>
                    <a:lumOff val="25000"/>
                  </a:schemeClr>
                </a:solidFill>
                <a:latin typeface="Arial Narrow"/>
              </a:rPr>
              <a:t>Advertise – get your name out there  </a:t>
            </a:r>
            <a:br>
              <a:rPr lang="en-US">
                <a:latin typeface="Arial Narrow" panose="020B0606020202030204" pitchFamily="34" charset="0"/>
              </a:rPr>
            </a:br>
            <a:endParaRPr lang="en-US" b="1">
              <a:solidFill>
                <a:schemeClr val="tx1">
                  <a:lumMod val="75000"/>
                  <a:lumOff val="25000"/>
                </a:schemeClr>
              </a:solidFill>
              <a:latin typeface="Arial Narrow" panose="020B0606020202030204" pitchFamily="34" charset="0"/>
            </a:endParaRPr>
          </a:p>
          <a:p>
            <a:pPr marL="0" indent="0" algn="ctr">
              <a:buNone/>
            </a:pPr>
            <a:endParaRPr lang="en-US" b="1">
              <a:solidFill>
                <a:schemeClr val="tx1">
                  <a:lumMod val="75000"/>
                  <a:lumOff val="25000"/>
                </a:schemeClr>
              </a:solidFill>
              <a:latin typeface="Arial Narrow"/>
            </a:endParaRPr>
          </a:p>
          <a:p>
            <a:pPr marL="228600" indent="-228600"/>
            <a:endParaRPr lang="en-US">
              <a:cs typeface="Calibri" panose="020F0502020204030204"/>
            </a:endParaRPr>
          </a:p>
          <a:p>
            <a:pPr marL="228600" indent="-228600"/>
            <a:endParaRPr lang="en-US">
              <a:cs typeface="Calibri" panose="020F0502020204030204"/>
            </a:endParaRPr>
          </a:p>
        </p:txBody>
      </p:sp>
    </p:spTree>
    <p:custDataLst>
      <p:tags r:id="rId1"/>
    </p:custDataLst>
    <p:extLst>
      <p:ext uri="{BB962C8B-B14F-4D97-AF65-F5344CB8AC3E}">
        <p14:creationId xmlns:p14="http://schemas.microsoft.com/office/powerpoint/2010/main" val="1931287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839F3F-3C17-4317-A190-5C272D2AC582}"/>
              </a:ext>
            </a:extLst>
          </p:cNvPr>
          <p:cNvSpPr>
            <a:spLocks noGrp="1"/>
          </p:cNvSpPr>
          <p:nvPr>
            <p:ph idx="4294967295"/>
          </p:nvPr>
        </p:nvSpPr>
        <p:spPr>
          <a:xfrm>
            <a:off x="553494" y="2276985"/>
            <a:ext cx="7018338" cy="3505200"/>
          </a:xfrm>
        </p:spPr>
        <p:txBody>
          <a:bodyPr vert="horz" lIns="91440" tIns="45720" rIns="91440" bIns="45720" rtlCol="0" anchor="t">
            <a:normAutofit/>
          </a:bodyPr>
          <a:lstStyle/>
          <a:p>
            <a:pPr marL="0" indent="0">
              <a:buNone/>
            </a:pPr>
            <a:r>
              <a:rPr lang="en-US" sz="3200">
                <a:solidFill>
                  <a:schemeClr val="tx1">
                    <a:lumMod val="75000"/>
                    <a:lumOff val="25000"/>
                  </a:schemeClr>
                </a:solidFill>
                <a:latin typeface="Arial Narrow"/>
              </a:rPr>
              <a:t>Develop a mentorship program</a:t>
            </a:r>
          </a:p>
          <a:p>
            <a:pPr marL="685800" lvl="1" indent="-228600">
              <a:buFont typeface="Wingdings" panose="05000000000000000000" pitchFamily="2" charset="2"/>
              <a:buChar char="§"/>
            </a:pPr>
            <a:r>
              <a:rPr lang="en-US" sz="3200">
                <a:solidFill>
                  <a:schemeClr val="tx1">
                    <a:lumMod val="75000"/>
                    <a:lumOff val="25000"/>
                  </a:schemeClr>
                </a:solidFill>
                <a:latin typeface="Arial Narrow"/>
              </a:rPr>
              <a:t>Executive and senior members to mentor 1-3 younger members.</a:t>
            </a:r>
          </a:p>
          <a:p>
            <a:pPr marL="685800" lvl="1" indent="-228600"/>
            <a:r>
              <a:rPr lang="en-US" sz="3200">
                <a:solidFill>
                  <a:schemeClr val="tx1">
                    <a:lumMod val="75000"/>
                    <a:lumOff val="25000"/>
                  </a:schemeClr>
                </a:solidFill>
                <a:latin typeface="Arial Narrow"/>
              </a:rPr>
              <a:t>Look at leadership positions and make sure succession is prepared</a:t>
            </a:r>
          </a:p>
          <a:p>
            <a:pPr marL="685800" lvl="1" indent="-228600">
              <a:buFont typeface="Wingdings" panose="05000000000000000000" pitchFamily="2" charset="2"/>
              <a:buChar char="§"/>
            </a:pPr>
            <a:r>
              <a:rPr lang="en-US" sz="3200">
                <a:solidFill>
                  <a:schemeClr val="tx1">
                    <a:lumMod val="75000"/>
                    <a:lumOff val="25000"/>
                  </a:schemeClr>
                </a:solidFill>
                <a:latin typeface="Arial Narrow"/>
              </a:rPr>
              <a:t>Train &amp; support new members</a:t>
            </a:r>
          </a:p>
          <a:p>
            <a:pPr marL="685800" lvl="1" indent="-228600">
              <a:buFont typeface="Wingdings" panose="05000000000000000000" pitchFamily="2" charset="2"/>
              <a:buChar char="§"/>
            </a:pPr>
            <a:r>
              <a:rPr lang="en-US" sz="3200">
                <a:solidFill>
                  <a:schemeClr val="tx1">
                    <a:lumMod val="75000"/>
                    <a:lumOff val="25000"/>
                  </a:schemeClr>
                </a:solidFill>
                <a:latin typeface="Arial Narrow"/>
              </a:rPr>
              <a:t>Learn from new member perspective</a:t>
            </a:r>
          </a:p>
          <a:p>
            <a:pPr marL="228600" indent="-228600"/>
            <a:endParaRPr lang="en-US">
              <a:solidFill>
                <a:schemeClr val="tx1">
                  <a:lumMod val="85000"/>
                  <a:lumOff val="15000"/>
                </a:schemeClr>
              </a:solidFill>
              <a:cs typeface="Calibri" panose="020F0502020204030204"/>
            </a:endParaRPr>
          </a:p>
          <a:p>
            <a:pPr marL="228600" indent="-228600"/>
            <a:endParaRPr lang="en-US">
              <a:cs typeface="Calibri" panose="020F0502020204030204"/>
            </a:endParaRPr>
          </a:p>
        </p:txBody>
      </p:sp>
      <p:pic>
        <p:nvPicPr>
          <p:cNvPr id="4" name="Picture 3">
            <a:extLst>
              <a:ext uri="{FF2B5EF4-FFF2-40B4-BE49-F238E27FC236}">
                <a16:creationId xmlns:a16="http://schemas.microsoft.com/office/drawing/2014/main" id="{AE340673-ADAB-4D5C-8681-9604D1B5A3F5}"/>
              </a:ext>
            </a:extLst>
          </p:cNvPr>
          <p:cNvPicPr>
            <a:picLocks noChangeAspect="1"/>
          </p:cNvPicPr>
          <p:nvPr/>
        </p:nvPicPr>
        <p:blipFill rotWithShape="1">
          <a:blip r:embed="rId3">
            <a:extLst>
              <a:ext uri="{28A0092B-C50C-407E-A947-70E740481C1C}">
                <a14:useLocalDpi xmlns:a14="http://schemas.microsoft.com/office/drawing/2010/main" val="0"/>
              </a:ext>
            </a:extLst>
          </a:blip>
          <a:srcRect l="25523" r="25231" b="15860"/>
          <a:stretch/>
        </p:blipFill>
        <p:spPr>
          <a:xfrm>
            <a:off x="8070574" y="1427014"/>
            <a:ext cx="3952667" cy="4502336"/>
          </a:xfrm>
          <a:prstGeom prst="rect">
            <a:avLst/>
          </a:prstGeom>
        </p:spPr>
      </p:pic>
      <p:sp>
        <p:nvSpPr>
          <p:cNvPr id="9" name="Title 1">
            <a:extLst>
              <a:ext uri="{FF2B5EF4-FFF2-40B4-BE49-F238E27FC236}">
                <a16:creationId xmlns:a16="http://schemas.microsoft.com/office/drawing/2014/main" id="{273FE8ED-E672-43A2-8098-71E8AF4EC1EE}"/>
              </a:ext>
            </a:extLst>
          </p:cNvPr>
          <p:cNvSpPr txBox="1">
            <a:spLocks/>
          </p:cNvSpPr>
          <p:nvPr/>
        </p:nvSpPr>
        <p:spPr>
          <a:xfrm>
            <a:off x="553494" y="493330"/>
            <a:ext cx="11277600" cy="1920375"/>
          </a:xfrm>
          <a:prstGeom prst="rect">
            <a:avLst/>
          </a:prstGeom>
        </p:spPr>
        <p:txBody>
          <a:bodyPr vert="horz" lIns="91440" tIns="45720" rIns="91440" bIns="45720" rtlCol="0" anchor="ctr">
            <a:normAutofit fontScale="97500"/>
          </a:bodyPr>
          <a:lstStyle>
            <a:lvl1pPr algn="l" defTabSz="914400" rtl="0" eaLnBrk="1" latinLnBrk="0" hangingPunct="1">
              <a:lnSpc>
                <a:spcPts val="4200"/>
              </a:lnSpc>
              <a:spcBef>
                <a:spcPct val="0"/>
              </a:spcBef>
              <a:buNone/>
              <a:defRPr sz="3200" b="1" i="0" kern="1200">
                <a:solidFill>
                  <a:srgbClr val="3F424D"/>
                </a:solidFill>
                <a:latin typeface="Arial Black" charset="0"/>
                <a:ea typeface="Arial Black" charset="0"/>
                <a:cs typeface="Arial Black" charset="0"/>
              </a:defRPr>
            </a:lvl1pPr>
          </a:lstStyle>
          <a:p>
            <a:pPr>
              <a:lnSpc>
                <a:spcPct val="90000"/>
              </a:lnSpc>
              <a:spcBef>
                <a:spcPts val="1000"/>
              </a:spcBef>
            </a:pPr>
            <a:r>
              <a:rPr lang="en-US" sz="5400">
                <a:solidFill>
                  <a:schemeClr val="tx1">
                    <a:lumMod val="50000"/>
                    <a:lumOff val="50000"/>
                  </a:schemeClr>
                </a:solidFill>
                <a:latin typeface="Arial Black" panose="020B0A04020102020204" pitchFamily="34" charset="0"/>
                <a:ea typeface="+mn-ea"/>
                <a:cs typeface="Arial" panose="020B0604020202020204" pitchFamily="34" charset="0"/>
              </a:rPr>
              <a:t>LEADERSHIP DEVELOPMENT &amp; SUCCESSION</a:t>
            </a:r>
          </a:p>
        </p:txBody>
      </p:sp>
    </p:spTree>
    <p:extLst>
      <p:ext uri="{BB962C8B-B14F-4D97-AF65-F5344CB8AC3E}">
        <p14:creationId xmlns:p14="http://schemas.microsoft.com/office/powerpoint/2010/main" val="3781316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11CF-CE16-485D-AFEA-400ECF34D261}"/>
              </a:ext>
            </a:extLst>
          </p:cNvPr>
          <p:cNvSpPr>
            <a:spLocks noGrp="1"/>
          </p:cNvSpPr>
          <p:nvPr>
            <p:ph type="title"/>
          </p:nvPr>
        </p:nvSpPr>
        <p:spPr>
          <a:xfrm>
            <a:off x="566554" y="503649"/>
            <a:ext cx="11423904" cy="1099864"/>
          </a:xfrm>
        </p:spPr>
        <p:txBody>
          <a:bodyPr>
            <a:noAutofit/>
          </a:bodyPr>
          <a:lstStyle/>
          <a:p>
            <a:pPr lvl="0">
              <a:spcBef>
                <a:spcPts val="1000"/>
              </a:spcBef>
            </a:pPr>
            <a:r>
              <a:rPr lang="en-US" sz="5400" b="1" cap="none" spc="0">
                <a:solidFill>
                  <a:schemeClr val="tx1">
                    <a:lumMod val="50000"/>
                    <a:lumOff val="50000"/>
                  </a:schemeClr>
                </a:solidFill>
                <a:latin typeface="Arial Black"/>
                <a:ea typeface="+mn-ea"/>
                <a:cs typeface="Arial"/>
              </a:rPr>
              <a:t>ADVISOR SUPPORT</a:t>
            </a:r>
            <a:endParaRPr lang="en-US" sz="5400" cap="none">
              <a:solidFill>
                <a:schemeClr val="tx1">
                  <a:lumMod val="50000"/>
                  <a:lumOff val="50000"/>
                </a:schemeClr>
              </a:solidFill>
              <a:latin typeface="Arial Black"/>
              <a:cs typeface="Arial"/>
            </a:endParaRPr>
          </a:p>
        </p:txBody>
      </p:sp>
      <p:sp>
        <p:nvSpPr>
          <p:cNvPr id="9" name="Content Placeholder 8">
            <a:extLst>
              <a:ext uri="{FF2B5EF4-FFF2-40B4-BE49-F238E27FC236}">
                <a16:creationId xmlns:a16="http://schemas.microsoft.com/office/drawing/2014/main" id="{32A697F3-36EE-453C-8683-D55F97A5EDF6}"/>
              </a:ext>
            </a:extLst>
          </p:cNvPr>
          <p:cNvSpPr>
            <a:spLocks noGrp="1"/>
          </p:cNvSpPr>
          <p:nvPr>
            <p:ph idx="4294967295"/>
          </p:nvPr>
        </p:nvSpPr>
        <p:spPr>
          <a:xfrm>
            <a:off x="579806" y="1471501"/>
            <a:ext cx="11277600" cy="1846263"/>
          </a:xfrm>
        </p:spPr>
        <p:txBody>
          <a:bodyPr vert="horz" lIns="91440" tIns="45720" rIns="91440" bIns="45720" rtlCol="0" anchor="t">
            <a:normAutofit/>
          </a:bodyPr>
          <a:lstStyle/>
          <a:p>
            <a:pPr marL="228600" indent="-228600"/>
            <a:r>
              <a:rPr lang="en-US" b="1">
                <a:solidFill>
                  <a:schemeClr val="tx1">
                    <a:lumMod val="75000"/>
                    <a:lumOff val="25000"/>
                  </a:schemeClr>
                </a:solidFill>
                <a:latin typeface="Arial Narrow"/>
              </a:rPr>
              <a:t> Advisors are the most consistent point of leadership</a:t>
            </a:r>
          </a:p>
          <a:p>
            <a:pPr marL="228600" indent="-228600"/>
            <a:r>
              <a:rPr lang="en-US" b="1">
                <a:solidFill>
                  <a:schemeClr val="tx1">
                    <a:lumMod val="75000"/>
                    <a:lumOff val="25000"/>
                  </a:schemeClr>
                </a:solidFill>
                <a:latin typeface="Arial Narrow"/>
              </a:rPr>
              <a:t> Some advisors have led their Enactus team for upwards of 20+ years continuously</a:t>
            </a:r>
            <a:endParaRPr lang="en-US" b="1">
              <a:solidFill>
                <a:schemeClr val="tx1">
                  <a:lumMod val="75000"/>
                  <a:lumOff val="25000"/>
                </a:schemeClr>
              </a:solidFill>
              <a:highlight>
                <a:srgbClr val="FFFF00"/>
              </a:highlight>
              <a:latin typeface="Arial Narrow"/>
              <a:cs typeface="Calibri" panose="020F0502020204030204"/>
            </a:endParaRPr>
          </a:p>
          <a:p>
            <a:pPr marL="0" indent="0">
              <a:buNone/>
            </a:pPr>
            <a:endParaRPr lang="en-US"/>
          </a:p>
        </p:txBody>
      </p:sp>
      <p:sp>
        <p:nvSpPr>
          <p:cNvPr id="5" name="Content Placeholder 8">
            <a:extLst>
              <a:ext uri="{FF2B5EF4-FFF2-40B4-BE49-F238E27FC236}">
                <a16:creationId xmlns:a16="http://schemas.microsoft.com/office/drawing/2014/main" id="{116EDD01-5C4F-44AD-9D87-27753B0EB4DC}"/>
              </a:ext>
            </a:extLst>
          </p:cNvPr>
          <p:cNvSpPr txBox="1">
            <a:spLocks/>
          </p:cNvSpPr>
          <p:nvPr/>
        </p:nvSpPr>
        <p:spPr>
          <a:xfrm>
            <a:off x="346112" y="2758070"/>
            <a:ext cx="11277600" cy="4643437"/>
          </a:xfrm>
          <a:prstGeom prst="rect">
            <a:avLst/>
          </a:prstGeom>
        </p:spPr>
        <p:txBody>
          <a:bodyPr vert="horz" lIns="91440" tIns="45720" rIns="91440" bIns="45720" rtlCol="0">
            <a:normAutofit/>
          </a:bodyPr>
          <a:lstStyle>
            <a:lvl1pPr marL="228607" marR="0" indent="-228607" algn="l" defTabSz="914423" rtl="0" eaLnBrk="1" fontAlgn="auto" latinLnBrk="0" hangingPunct="1">
              <a:lnSpc>
                <a:spcPct val="90000"/>
              </a:lnSpc>
              <a:spcBef>
                <a:spcPts val="1001"/>
              </a:spcBef>
              <a:spcAft>
                <a:spcPts val="0"/>
              </a:spcAft>
              <a:buClrTx/>
              <a:buSzTx/>
              <a:buFont typeface="Wingdings" panose="05000000000000000000" pitchFamily="2" charset="2"/>
              <a:buChar char="§"/>
              <a:tabLst/>
              <a:defRPr sz="2800" kern="1200">
                <a:solidFill>
                  <a:schemeClr val="tx1"/>
                </a:solidFill>
                <a:latin typeface="+mn-lt"/>
                <a:ea typeface="+mn-ea"/>
                <a:cs typeface="+mn-cs"/>
              </a:defRPr>
            </a:lvl1pPr>
            <a:lvl2pPr marL="685817"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2400" kern="1200">
                <a:solidFill>
                  <a:schemeClr val="tx1"/>
                </a:solidFill>
                <a:latin typeface="+mn-lt"/>
                <a:ea typeface="+mn-ea"/>
                <a:cs typeface="+mn-cs"/>
              </a:defRPr>
            </a:lvl2pPr>
            <a:lvl3pPr marL="1143029"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2000" kern="1200">
                <a:solidFill>
                  <a:schemeClr val="tx1"/>
                </a:solidFill>
                <a:latin typeface="+mn-lt"/>
                <a:ea typeface="+mn-ea"/>
                <a:cs typeface="+mn-cs"/>
              </a:defRPr>
            </a:lvl3pPr>
            <a:lvl4pPr marL="1600241"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1801" kern="1200">
                <a:solidFill>
                  <a:schemeClr val="tx1"/>
                </a:solidFill>
                <a:latin typeface="+mn-lt"/>
                <a:ea typeface="+mn-ea"/>
                <a:cs typeface="+mn-cs"/>
              </a:defRPr>
            </a:lvl4pPr>
            <a:lvl5pPr marL="2057453" marR="0" indent="-228607" algn="l" defTabSz="914423" rtl="0" eaLnBrk="1" fontAlgn="auto" latinLnBrk="0" hangingPunct="1">
              <a:lnSpc>
                <a:spcPct val="90000"/>
              </a:lnSpc>
              <a:spcBef>
                <a:spcPts val="500"/>
              </a:spcBef>
              <a:spcAft>
                <a:spcPts val="0"/>
              </a:spcAft>
              <a:buClrTx/>
              <a:buSzTx/>
              <a:buFont typeface="Wingdings" panose="05000000000000000000" pitchFamily="2" charset="2"/>
              <a:buChar char="§"/>
              <a:tabLst/>
              <a:defRPr sz="1801" kern="1200">
                <a:solidFill>
                  <a:schemeClr val="tx1"/>
                </a:solidFill>
                <a:latin typeface="+mn-lt"/>
                <a:ea typeface="+mn-ea"/>
                <a:cs typeface="+mn-cs"/>
              </a:defRPr>
            </a:lvl5pPr>
            <a:lvl6pPr marL="2514664"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Wingdings" panose="05000000000000000000" pitchFamily="2" charset="2"/>
              <a:buNone/>
            </a:pPr>
            <a:r>
              <a:rPr lang="en-US" sz="3200" b="1">
                <a:solidFill>
                  <a:schemeClr val="tx1">
                    <a:lumMod val="75000"/>
                    <a:lumOff val="25000"/>
                  </a:schemeClr>
                </a:solidFill>
                <a:latin typeface="Arial Narrow" panose="020B0606020202030204" pitchFamily="34" charset="0"/>
                <a:cs typeface="Arial" panose="020B0604020202020204" pitchFamily="34" charset="0"/>
              </a:rPr>
              <a:t>Think holistically about your advisor mix:</a:t>
            </a:r>
          </a:p>
          <a:p>
            <a:pPr lvl="1"/>
            <a:r>
              <a:rPr lang="en-US" sz="3200">
                <a:solidFill>
                  <a:schemeClr val="tx1">
                    <a:lumMod val="75000"/>
                    <a:lumOff val="25000"/>
                  </a:schemeClr>
                </a:solidFill>
                <a:latin typeface="Arial Narrow" panose="020B0606020202030204" pitchFamily="34" charset="0"/>
                <a:cs typeface="Arial" panose="020B0604020202020204" pitchFamily="34" charset="0"/>
              </a:rPr>
              <a:t> Teach and advise from freshmen to seniors</a:t>
            </a:r>
          </a:p>
          <a:p>
            <a:pPr lvl="1"/>
            <a:r>
              <a:rPr lang="en-US" sz="3200">
                <a:solidFill>
                  <a:schemeClr val="tx1">
                    <a:lumMod val="75000"/>
                    <a:lumOff val="25000"/>
                  </a:schemeClr>
                </a:solidFill>
                <a:latin typeface="Arial Narrow" panose="020B0606020202030204" pitchFamily="34" charset="0"/>
                <a:cs typeface="Arial" panose="020B0604020202020204" pitchFamily="34" charset="0"/>
              </a:rPr>
              <a:t> Teach and advise a wide variety of majors</a:t>
            </a:r>
          </a:p>
          <a:p>
            <a:endParaRPr lang="en-US"/>
          </a:p>
        </p:txBody>
      </p:sp>
      <p:pic>
        <p:nvPicPr>
          <p:cNvPr id="6" name="Picture 6">
            <a:extLst>
              <a:ext uri="{FF2B5EF4-FFF2-40B4-BE49-F238E27FC236}">
                <a16:creationId xmlns:a16="http://schemas.microsoft.com/office/drawing/2014/main" id="{A39F9F6A-4819-6BE7-2E71-7B70BA6DBE31}"/>
              </a:ext>
            </a:extLst>
          </p:cNvPr>
          <p:cNvPicPr>
            <a:picLocks noChangeAspect="1"/>
          </p:cNvPicPr>
          <p:nvPr/>
        </p:nvPicPr>
        <p:blipFill>
          <a:blip r:embed="rId3"/>
          <a:stretch>
            <a:fillRect/>
          </a:stretch>
        </p:blipFill>
        <p:spPr>
          <a:xfrm>
            <a:off x="7312325" y="4216299"/>
            <a:ext cx="4885426" cy="2637965"/>
          </a:xfrm>
          <a:prstGeom prst="rect">
            <a:avLst/>
          </a:prstGeom>
        </p:spPr>
      </p:pic>
    </p:spTree>
    <p:extLst>
      <p:ext uri="{BB962C8B-B14F-4D97-AF65-F5344CB8AC3E}">
        <p14:creationId xmlns:p14="http://schemas.microsoft.com/office/powerpoint/2010/main" val="3093083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p:txBody>
          <a:bodyPr>
            <a:noAutofit/>
          </a:bodyPr>
          <a:lstStyle/>
          <a:p>
            <a:r>
              <a:rPr lang="en-US" sz="4800">
                <a:solidFill>
                  <a:schemeClr val="tx1">
                    <a:lumMod val="65000"/>
                    <a:lumOff val="35000"/>
                  </a:schemeClr>
                </a:solidFill>
                <a:latin typeface="Arial Black"/>
              </a:rPr>
              <a:t>Securing Funding</a:t>
            </a:r>
            <a:endParaRPr lang="en-US" sz="480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743936" y="1904028"/>
            <a:ext cx="11140436" cy="4588844"/>
          </a:xfrm>
        </p:spPr>
        <p:txBody>
          <a:bodyPr vert="horz" lIns="91440" tIns="45720" rIns="91440" bIns="45720" rtlCol="0" anchor="t">
            <a:normAutofit/>
          </a:bodyPr>
          <a:lstStyle/>
          <a:p>
            <a:pPr marL="0" indent="0">
              <a:buNone/>
            </a:pPr>
            <a:endParaRPr lang="en-US">
              <a:solidFill>
                <a:schemeClr val="tx1">
                  <a:lumMod val="75000"/>
                  <a:lumOff val="25000"/>
                </a:schemeClr>
              </a:solidFill>
            </a:endParaRPr>
          </a:p>
          <a:p>
            <a:pPr marL="0" indent="0">
              <a:buNone/>
            </a:pPr>
            <a:endParaRPr lang="en-US"/>
          </a:p>
        </p:txBody>
      </p:sp>
      <p:sp>
        <p:nvSpPr>
          <p:cNvPr id="4" name="TextBox 3">
            <a:extLst>
              <a:ext uri="{FF2B5EF4-FFF2-40B4-BE49-F238E27FC236}">
                <a16:creationId xmlns:a16="http://schemas.microsoft.com/office/drawing/2014/main" id="{02BBB501-1FE5-4867-5F8C-479149F10F5A}"/>
              </a:ext>
            </a:extLst>
          </p:cNvPr>
          <p:cNvSpPr txBox="1"/>
          <p:nvPr/>
        </p:nvSpPr>
        <p:spPr>
          <a:xfrm>
            <a:off x="835523" y="1532372"/>
            <a:ext cx="895946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Wingdings"/>
              <a:buChar char="§"/>
            </a:pPr>
            <a:r>
              <a:rPr lang="en-US" sz="4000">
                <a:latin typeface="Arial Narrow"/>
                <a:cs typeface="Calibri"/>
              </a:rPr>
              <a:t>Enactus competitions/opportunities</a:t>
            </a:r>
            <a:endParaRPr lang="en-US">
              <a:latin typeface="Calibri" panose="020F0502020204030204"/>
              <a:cs typeface="Calibri"/>
            </a:endParaRPr>
          </a:p>
          <a:p>
            <a:pPr marL="571500" indent="-571500">
              <a:buFont typeface="Wingdings"/>
              <a:buChar char="§"/>
            </a:pPr>
            <a:r>
              <a:rPr lang="en-US" sz="4000">
                <a:latin typeface="Arial Narrow"/>
                <a:cs typeface="Calibri"/>
              </a:rPr>
              <a:t>Business Advisory Board </a:t>
            </a:r>
            <a:endParaRPr lang="en-US">
              <a:latin typeface="Calibri" panose="020F0502020204030204"/>
              <a:cs typeface="Calibri"/>
            </a:endParaRPr>
          </a:p>
          <a:p>
            <a:pPr marL="571500" indent="-571500">
              <a:buFont typeface="Wingdings"/>
              <a:buChar char="§"/>
            </a:pPr>
            <a:r>
              <a:rPr lang="en-US" sz="4000">
                <a:latin typeface="Arial Narrow"/>
                <a:cs typeface="Calibri"/>
              </a:rPr>
              <a:t>Community resources </a:t>
            </a:r>
            <a:endParaRPr lang="en-US">
              <a:latin typeface="Calibri" panose="020F0502020204030204"/>
              <a:cs typeface="Calibri"/>
            </a:endParaRPr>
          </a:p>
          <a:p>
            <a:pPr marL="571500" indent="-571500">
              <a:buFont typeface="Wingdings"/>
              <a:buChar char="§"/>
            </a:pPr>
            <a:r>
              <a:rPr lang="en-US" sz="4000">
                <a:latin typeface="Arial Narrow"/>
                <a:cs typeface="Calibri"/>
              </a:rPr>
              <a:t>Grants</a:t>
            </a:r>
            <a:endParaRPr lang="en-US">
              <a:cs typeface="Calibri" panose="020F0502020204030204"/>
            </a:endParaRPr>
          </a:p>
          <a:p>
            <a:pPr marL="571500" indent="-571500">
              <a:buFont typeface="Wingdings"/>
              <a:buChar char="§"/>
            </a:pPr>
            <a:r>
              <a:rPr lang="en-US" sz="4000">
                <a:latin typeface="Arial Narrow"/>
                <a:cs typeface="Calibri"/>
              </a:rPr>
              <a:t>Investors</a:t>
            </a:r>
          </a:p>
          <a:p>
            <a:pPr marL="571500" indent="-571500">
              <a:buFont typeface="Wingdings"/>
              <a:buChar char="§"/>
            </a:pPr>
            <a:r>
              <a:rPr lang="en-US" sz="4000">
                <a:latin typeface="Arial Narrow"/>
                <a:cs typeface="Calibri"/>
              </a:rPr>
              <a:t>Partnerships</a:t>
            </a:r>
          </a:p>
        </p:txBody>
      </p:sp>
      <p:pic>
        <p:nvPicPr>
          <p:cNvPr id="7" name="Picture 6" descr="A group of people posing for the camera&#10;&#10;Description automatically generated">
            <a:extLst>
              <a:ext uri="{FF2B5EF4-FFF2-40B4-BE49-F238E27FC236}">
                <a16:creationId xmlns:a16="http://schemas.microsoft.com/office/drawing/2014/main" id="{B8387A7B-5781-4888-F33D-F922F2F52880}"/>
              </a:ext>
            </a:extLst>
          </p:cNvPr>
          <p:cNvPicPr>
            <a:picLocks noChangeAspect="1"/>
          </p:cNvPicPr>
          <p:nvPr/>
        </p:nvPicPr>
        <p:blipFill rotWithShape="1">
          <a:blip r:embed="rId4">
            <a:extLst>
              <a:ext uri="{28A0092B-C50C-407E-A947-70E740481C1C}">
                <a14:useLocalDpi xmlns:a14="http://schemas.microsoft.com/office/drawing/2010/main" val="0"/>
              </a:ext>
            </a:extLst>
          </a:blip>
          <a:srcRect t="10253" b="30078"/>
          <a:stretch/>
        </p:blipFill>
        <p:spPr>
          <a:xfrm>
            <a:off x="4259735" y="3570166"/>
            <a:ext cx="8455317" cy="3283252"/>
          </a:xfrm>
          <a:prstGeom prst="rect">
            <a:avLst/>
          </a:prstGeom>
        </p:spPr>
      </p:pic>
    </p:spTree>
    <p:custDataLst>
      <p:tags r:id="rId1"/>
    </p:custDataLst>
    <p:extLst>
      <p:ext uri="{BB962C8B-B14F-4D97-AF65-F5344CB8AC3E}">
        <p14:creationId xmlns:p14="http://schemas.microsoft.com/office/powerpoint/2010/main" val="3316765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213367" y="365128"/>
            <a:ext cx="11662815" cy="1325563"/>
          </a:xfrm>
        </p:spPr>
        <p:txBody>
          <a:bodyPr>
            <a:noAutofit/>
          </a:bodyPr>
          <a:lstStyle/>
          <a:p>
            <a:r>
              <a:rPr lang="en-US" sz="4000">
                <a:solidFill>
                  <a:schemeClr val="tx1">
                    <a:lumMod val="65000"/>
                    <a:lumOff val="35000"/>
                  </a:schemeClr>
                </a:solidFill>
              </a:rPr>
              <a:t>7 POINTS OF TEAM SUCCESS</a:t>
            </a: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838204" y="1825625"/>
            <a:ext cx="11140436" cy="4351338"/>
          </a:xfrm>
        </p:spPr>
        <p:txBody>
          <a:bodyPr>
            <a:normAutofit/>
          </a:bodyPr>
          <a:lstStyle/>
          <a:p>
            <a:pPr marL="742950" indent="-742950">
              <a:buFont typeface="+mj-lt"/>
              <a:buAutoNum type="arabicPeriod"/>
            </a:pPr>
            <a:r>
              <a:rPr lang="en-US"/>
              <a:t>Maintaining clear team governance &amp; set SMART goals</a:t>
            </a:r>
          </a:p>
          <a:p>
            <a:pPr marL="742950" indent="-742950">
              <a:buFont typeface="+mj-lt"/>
              <a:buAutoNum type="arabicPeriod"/>
            </a:pPr>
            <a:r>
              <a:rPr lang="en-US"/>
              <a:t>Encourage &amp; facilitate new ideas</a:t>
            </a:r>
          </a:p>
          <a:p>
            <a:pPr marL="742950" indent="-742950">
              <a:buFont typeface="+mj-lt"/>
              <a:buAutoNum type="arabicPeriod"/>
            </a:pPr>
            <a:r>
              <a:rPr lang="en-US"/>
              <a:t>Time management</a:t>
            </a:r>
          </a:p>
          <a:p>
            <a:pPr marL="742950" indent="-742950">
              <a:buFont typeface="+mj-lt"/>
              <a:buAutoNum type="arabicPeriod"/>
            </a:pPr>
            <a:r>
              <a:rPr lang="en-US"/>
              <a:t>Delegation</a:t>
            </a:r>
          </a:p>
          <a:p>
            <a:pPr marL="742950" indent="-742950">
              <a:buFont typeface="+mj-lt"/>
              <a:buAutoNum type="arabicPeriod"/>
            </a:pPr>
            <a:r>
              <a:rPr lang="en-US"/>
              <a:t>Conduct your team &amp; projects ethically </a:t>
            </a:r>
          </a:p>
          <a:p>
            <a:pPr marL="742950" indent="-742950">
              <a:buFont typeface="+mj-lt"/>
              <a:buAutoNum type="arabicPeriod"/>
            </a:pPr>
            <a:r>
              <a:rPr lang="en-US"/>
              <a:t>Utilize all forms of technology </a:t>
            </a:r>
          </a:p>
          <a:p>
            <a:pPr marL="742950" indent="-742950">
              <a:buFont typeface="+mj-lt"/>
              <a:buAutoNum type="arabicPeriod"/>
            </a:pPr>
            <a:r>
              <a:rPr lang="en-US"/>
              <a:t>Understanding Social Entrepreneurship </a:t>
            </a:r>
          </a:p>
        </p:txBody>
      </p:sp>
    </p:spTree>
    <p:custDataLst>
      <p:tags r:id="rId1"/>
    </p:custDataLst>
    <p:extLst>
      <p:ext uri="{BB962C8B-B14F-4D97-AF65-F5344CB8AC3E}">
        <p14:creationId xmlns:p14="http://schemas.microsoft.com/office/powerpoint/2010/main" val="817478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D124-18EB-5D45-90DF-89307EA6BE56}"/>
              </a:ext>
            </a:extLst>
          </p:cNvPr>
          <p:cNvSpPr>
            <a:spLocks noGrp="1"/>
          </p:cNvSpPr>
          <p:nvPr>
            <p:ph type="title"/>
          </p:nvPr>
        </p:nvSpPr>
        <p:spPr/>
        <p:txBody>
          <a:bodyPr/>
          <a:lstStyle/>
          <a:p>
            <a:r>
              <a:rPr lang="en-US"/>
              <a:t>Connecting to Your Team</a:t>
            </a:r>
          </a:p>
        </p:txBody>
      </p:sp>
      <p:sp>
        <p:nvSpPr>
          <p:cNvPr id="3" name="Content Placeholder 2">
            <a:extLst>
              <a:ext uri="{FF2B5EF4-FFF2-40B4-BE49-F238E27FC236}">
                <a16:creationId xmlns:a16="http://schemas.microsoft.com/office/drawing/2014/main" id="{EA2A9D22-BC46-E047-1B8D-1EACE65CCA00}"/>
              </a:ext>
            </a:extLst>
          </p:cNvPr>
          <p:cNvSpPr>
            <a:spLocks noGrp="1"/>
          </p:cNvSpPr>
          <p:nvPr>
            <p:ph idx="1"/>
          </p:nvPr>
        </p:nvSpPr>
        <p:spPr/>
        <p:txBody>
          <a:bodyPr/>
          <a:lstStyle/>
          <a:p>
            <a:r>
              <a:rPr lang="en-US"/>
              <a:t>Take some time with your team to answer these questions </a:t>
            </a:r>
          </a:p>
          <a:p>
            <a:r>
              <a:rPr lang="en-US"/>
              <a:t>Write down your answers are we go along</a:t>
            </a:r>
          </a:p>
        </p:txBody>
      </p:sp>
    </p:spTree>
    <p:extLst>
      <p:ext uri="{BB962C8B-B14F-4D97-AF65-F5344CB8AC3E}">
        <p14:creationId xmlns:p14="http://schemas.microsoft.com/office/powerpoint/2010/main" val="1687971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E8D4-6C81-274F-2341-B542FAC5A410}"/>
              </a:ext>
            </a:extLst>
          </p:cNvPr>
          <p:cNvSpPr>
            <a:spLocks noGrp="1"/>
          </p:cNvSpPr>
          <p:nvPr>
            <p:ph type="title"/>
          </p:nvPr>
        </p:nvSpPr>
        <p:spPr/>
        <p:txBody>
          <a:bodyPr/>
          <a:lstStyle/>
          <a:p>
            <a:r>
              <a:rPr lang="en-US">
                <a:latin typeface="Arial Black"/>
              </a:rPr>
              <a:t>BIC SUPPORT STAFF </a:t>
            </a:r>
            <a:endParaRPr lang="en-US"/>
          </a:p>
        </p:txBody>
      </p:sp>
      <p:sp>
        <p:nvSpPr>
          <p:cNvPr id="3" name="Content Placeholder 2">
            <a:extLst>
              <a:ext uri="{FF2B5EF4-FFF2-40B4-BE49-F238E27FC236}">
                <a16:creationId xmlns:a16="http://schemas.microsoft.com/office/drawing/2014/main" id="{1DBB6F46-D0CF-3EAB-833E-15D3EDAD72F8}"/>
              </a:ext>
            </a:extLst>
          </p:cNvPr>
          <p:cNvSpPr>
            <a:spLocks noGrp="1"/>
          </p:cNvSpPr>
          <p:nvPr>
            <p:ph idx="1"/>
          </p:nvPr>
        </p:nvSpPr>
        <p:spPr/>
        <p:txBody>
          <a:bodyPr vert="horz" lIns="91440" tIns="45720" rIns="91440" bIns="45720" rtlCol="0" anchor="t">
            <a:normAutofit/>
          </a:bodyPr>
          <a:lstStyle/>
          <a:p>
            <a:pPr marL="228600" indent="-228600"/>
            <a:r>
              <a:rPr lang="en-US">
                <a:latin typeface="Arial Narrow"/>
              </a:rPr>
              <a:t>Katie Murnane</a:t>
            </a:r>
            <a:endParaRPr lang="en-US"/>
          </a:p>
          <a:p>
            <a:pPr marL="228600" indent="-228600"/>
            <a:r>
              <a:rPr lang="en-US">
                <a:latin typeface="Arial Narrow"/>
              </a:rPr>
              <a:t>Scott Goldstein </a:t>
            </a:r>
          </a:p>
          <a:p>
            <a:pPr marL="228600" indent="-228600"/>
            <a:r>
              <a:rPr lang="en-US">
                <a:latin typeface="Arial Narrow"/>
              </a:rPr>
              <a:t>Adriana Pascarella </a:t>
            </a:r>
          </a:p>
          <a:p>
            <a:pPr marL="228600" indent="-228600"/>
            <a:r>
              <a:rPr lang="en-US">
                <a:latin typeface="Arial Narrow"/>
              </a:rPr>
              <a:t>Tim </a:t>
            </a:r>
            <a:r>
              <a:rPr lang="en-US" err="1">
                <a:latin typeface="Arial Narrow"/>
              </a:rPr>
              <a:t>Folley</a:t>
            </a:r>
            <a:r>
              <a:rPr lang="en-US">
                <a:latin typeface="Arial Narrow"/>
              </a:rPr>
              <a:t> (</a:t>
            </a:r>
            <a:r>
              <a:rPr lang="en-US" err="1">
                <a:latin typeface="Arial Narrow"/>
              </a:rPr>
              <a:t>Caf</a:t>
            </a:r>
            <a:r>
              <a:rPr lang="en-US">
                <a:latin typeface="Arial Narrow"/>
              </a:rPr>
              <a:t>)</a:t>
            </a:r>
          </a:p>
          <a:p>
            <a:pPr marL="228600" indent="-228600"/>
            <a:r>
              <a:rPr lang="en-US">
                <a:latin typeface="Arial Narrow"/>
              </a:rPr>
              <a:t>Brian Goldsmith (Facilities)</a:t>
            </a:r>
          </a:p>
          <a:p>
            <a:pPr marL="228600" indent="-228600"/>
            <a:r>
              <a:rPr lang="en-US">
                <a:latin typeface="Arial Narrow"/>
              </a:rPr>
              <a:t>Zoila </a:t>
            </a:r>
            <a:endParaRPr lang="en-US"/>
          </a:p>
          <a:p>
            <a:pPr marL="228600" indent="-228600"/>
            <a:endParaRPr lang="en-US"/>
          </a:p>
          <a:p>
            <a:pPr marL="228600" indent="-228600"/>
            <a:endParaRPr lang="en-US"/>
          </a:p>
        </p:txBody>
      </p:sp>
      <p:pic>
        <p:nvPicPr>
          <p:cNvPr id="5" name="Picture 4" descr="Logo&#10;&#10;Description automatically generated">
            <a:extLst>
              <a:ext uri="{FF2B5EF4-FFF2-40B4-BE49-F238E27FC236}">
                <a16:creationId xmlns:a16="http://schemas.microsoft.com/office/drawing/2014/main" id="{0FB476B6-30FF-FB08-0BD2-C21B5C6C61F7}"/>
              </a:ext>
            </a:extLst>
          </p:cNvPr>
          <p:cNvPicPr>
            <a:picLocks noChangeAspect="1"/>
          </p:cNvPicPr>
          <p:nvPr/>
        </p:nvPicPr>
        <p:blipFill>
          <a:blip r:embed="rId3"/>
          <a:stretch>
            <a:fillRect/>
          </a:stretch>
        </p:blipFill>
        <p:spPr>
          <a:xfrm>
            <a:off x="8701087" y="571729"/>
            <a:ext cx="2743200" cy="1142543"/>
          </a:xfrm>
          <a:prstGeom prst="rect">
            <a:avLst/>
          </a:prstGeom>
        </p:spPr>
      </p:pic>
    </p:spTree>
    <p:extLst>
      <p:ext uri="{BB962C8B-B14F-4D97-AF65-F5344CB8AC3E}">
        <p14:creationId xmlns:p14="http://schemas.microsoft.com/office/powerpoint/2010/main" val="293752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2384200" y="2329680"/>
            <a:ext cx="10515600" cy="1325563"/>
          </a:xfrm>
        </p:spPr>
        <p:txBody>
          <a:bodyPr>
            <a:noAutofit/>
          </a:bodyPr>
          <a:lstStyle/>
          <a:p>
            <a:r>
              <a:rPr lang="en-US" sz="13800">
                <a:solidFill>
                  <a:schemeClr val="tx1">
                    <a:lumMod val="65000"/>
                    <a:lumOff val="35000"/>
                  </a:schemeClr>
                </a:solidFill>
              </a:rPr>
              <a:t>BREAK</a:t>
            </a:r>
          </a:p>
        </p:txBody>
      </p:sp>
    </p:spTree>
    <p:custDataLst>
      <p:tags r:id="rId1"/>
    </p:custDataLst>
    <p:extLst>
      <p:ext uri="{BB962C8B-B14F-4D97-AF65-F5344CB8AC3E}">
        <p14:creationId xmlns:p14="http://schemas.microsoft.com/office/powerpoint/2010/main" val="2380857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p:txBody>
          <a:bodyPr>
            <a:normAutofit/>
          </a:bodyPr>
          <a:lstStyle/>
          <a:p>
            <a:r>
              <a:rPr lang="en-US" sz="6600">
                <a:solidFill>
                  <a:schemeClr val="tx1">
                    <a:lumMod val="65000"/>
                    <a:lumOff val="35000"/>
                  </a:schemeClr>
                </a:solidFill>
                <a:latin typeface="Arial Black"/>
              </a:rPr>
              <a:t>Competition Prep</a:t>
            </a:r>
            <a:endParaRPr lang="en-US" sz="6600">
              <a:solidFill>
                <a:schemeClr val="tx1">
                  <a:lumMod val="65000"/>
                  <a:lumOff val="35000"/>
                </a:schemeClr>
              </a:solidFill>
            </a:endParaRPr>
          </a:p>
        </p:txBody>
      </p:sp>
      <p:sp>
        <p:nvSpPr>
          <p:cNvPr id="5" name="Content Placeholder 4">
            <a:extLst>
              <a:ext uri="{FF2B5EF4-FFF2-40B4-BE49-F238E27FC236}">
                <a16:creationId xmlns:a16="http://schemas.microsoft.com/office/drawing/2014/main" id="{2AF9D131-BE9F-E3CC-D639-22EA240BFE0A}"/>
              </a:ext>
            </a:extLst>
          </p:cNvPr>
          <p:cNvSpPr>
            <a:spLocks noGrp="1"/>
          </p:cNvSpPr>
          <p:nvPr>
            <p:ph idx="1"/>
          </p:nvPr>
        </p:nvSpPr>
        <p:spPr/>
        <p:txBody>
          <a:bodyPr/>
          <a:lstStyle/>
          <a:p>
            <a:r>
              <a:rPr lang="en-US"/>
              <a:t>Review Judging Criterion</a:t>
            </a:r>
          </a:p>
          <a:p>
            <a:r>
              <a:rPr lang="en-US"/>
              <a:t>Present Project Pitches</a:t>
            </a:r>
          </a:p>
          <a:p>
            <a:r>
              <a:rPr lang="en-US"/>
              <a:t>Project Q&amp;A</a:t>
            </a:r>
          </a:p>
        </p:txBody>
      </p:sp>
    </p:spTree>
    <p:custDataLst>
      <p:tags r:id="rId1"/>
    </p:custDataLst>
    <p:extLst>
      <p:ext uri="{BB962C8B-B14F-4D97-AF65-F5344CB8AC3E}">
        <p14:creationId xmlns:p14="http://schemas.microsoft.com/office/powerpoint/2010/main" val="4260065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EF1E1689-B6CC-4871-B842-9BECF7FD5AF9}"/>
              </a:ext>
            </a:extLst>
          </p:cNvPr>
          <p:cNvPicPr>
            <a:picLocks noChangeAspect="1"/>
          </p:cNvPicPr>
          <p:nvPr/>
        </p:nvPicPr>
        <p:blipFill rotWithShape="1">
          <a:blip r:embed="rId4">
            <a:extLst>
              <a:ext uri="{28A0092B-C50C-407E-A947-70E740481C1C}">
                <a14:useLocalDpi xmlns:a14="http://schemas.microsoft.com/office/drawing/2010/main" val="0"/>
              </a:ext>
            </a:extLst>
          </a:blip>
          <a:srcRect b="4056"/>
          <a:stretch/>
        </p:blipFill>
        <p:spPr>
          <a:xfrm>
            <a:off x="2681361" y="-59181"/>
            <a:ext cx="6952833" cy="6911004"/>
          </a:xfrm>
          <a:prstGeom prst="rect">
            <a:avLst/>
          </a:prstGeom>
        </p:spPr>
      </p:pic>
    </p:spTree>
    <p:custDataLst>
      <p:tags r:id="rId1"/>
    </p:custDataLst>
    <p:extLst>
      <p:ext uri="{BB962C8B-B14F-4D97-AF65-F5344CB8AC3E}">
        <p14:creationId xmlns:p14="http://schemas.microsoft.com/office/powerpoint/2010/main" val="2352863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0E6EE-B7E9-E99B-62D5-B923D696E0D9}"/>
              </a:ext>
            </a:extLst>
          </p:cNvPr>
          <p:cNvSpPr>
            <a:spLocks noGrp="1"/>
          </p:cNvSpPr>
          <p:nvPr>
            <p:ph type="title"/>
          </p:nvPr>
        </p:nvSpPr>
        <p:spPr/>
        <p:txBody>
          <a:bodyPr/>
          <a:lstStyle/>
          <a:p>
            <a:r>
              <a:rPr lang="en-US">
                <a:solidFill>
                  <a:schemeClr val="tx1">
                    <a:lumMod val="65000"/>
                    <a:lumOff val="35000"/>
                  </a:schemeClr>
                </a:solidFill>
                <a:latin typeface="Arial Black"/>
              </a:rPr>
              <a:t>Pitching Your Project</a:t>
            </a:r>
          </a:p>
        </p:txBody>
      </p:sp>
      <p:sp>
        <p:nvSpPr>
          <p:cNvPr id="3" name="Content Placeholder 2">
            <a:extLst>
              <a:ext uri="{FF2B5EF4-FFF2-40B4-BE49-F238E27FC236}">
                <a16:creationId xmlns:a16="http://schemas.microsoft.com/office/drawing/2014/main" id="{41E60262-080E-BA2B-3E4A-5B2506CC5D19}"/>
              </a:ext>
            </a:extLst>
          </p:cNvPr>
          <p:cNvSpPr>
            <a:spLocks noGrp="1"/>
          </p:cNvSpPr>
          <p:nvPr>
            <p:ph idx="1"/>
          </p:nvPr>
        </p:nvSpPr>
        <p:spPr/>
        <p:txBody>
          <a:bodyPr vert="horz" lIns="91440" tIns="45720" rIns="91440" bIns="45720" rtlCol="0" anchor="t">
            <a:normAutofit/>
          </a:bodyPr>
          <a:lstStyle/>
          <a:p>
            <a:pPr marL="0" indent="0">
              <a:lnSpc>
                <a:spcPct val="115000"/>
              </a:lnSpc>
              <a:spcBef>
                <a:spcPts val="300"/>
              </a:spcBef>
              <a:spcAft>
                <a:spcPts val="1000"/>
              </a:spcAft>
              <a:buNone/>
            </a:pPr>
            <a:r>
              <a:rPr lang="en-US" sz="2000" b="0">
                <a:effectLst/>
                <a:latin typeface="Arial"/>
                <a:cs typeface="Times New Roman"/>
              </a:rPr>
              <a:t>When networking and </a:t>
            </a:r>
            <a:r>
              <a:rPr lang="en-US" sz="2000" b="0">
                <a:latin typeface="Arial"/>
                <a:cs typeface="Times New Roman"/>
              </a:rPr>
              <a:t>pitching your project</a:t>
            </a:r>
            <a:r>
              <a:rPr lang="en-US" sz="2000" b="0">
                <a:effectLst/>
                <a:latin typeface="Arial"/>
                <a:cs typeface="Times New Roman"/>
              </a:rPr>
              <a:t>, many people focus completely on themselves, but don’t forget to show the other person that </a:t>
            </a:r>
            <a:r>
              <a:rPr lang="en-US" sz="2000" b="0">
                <a:latin typeface="Arial"/>
                <a:cs typeface="Times New Roman"/>
              </a:rPr>
              <a:t>your project</a:t>
            </a:r>
            <a:r>
              <a:rPr lang="en-US" sz="2000" b="0">
                <a:effectLst/>
                <a:latin typeface="Arial"/>
                <a:cs typeface="Times New Roman"/>
              </a:rPr>
              <a:t> can bring value to them as well.</a:t>
            </a:r>
            <a:endParaRPr lang="en-US" sz="2000" b="1">
              <a:effectLst/>
              <a:latin typeface="Arial"/>
              <a:cs typeface="Times New Roman"/>
            </a:endParaRPr>
          </a:p>
          <a:p>
            <a:pPr marL="342900" indent="-342900">
              <a:lnSpc>
                <a:spcPct val="115000"/>
              </a:lnSpc>
              <a:spcBef>
                <a:spcPts val="300"/>
              </a:spcBef>
              <a:spcAft>
                <a:spcPts val="1000"/>
              </a:spcAft>
              <a:buFont typeface="Symbol" panose="05050102010706020507" pitchFamily="18" charset="2"/>
              <a:buChar char=""/>
            </a:pPr>
            <a:r>
              <a:rPr lang="en-US" sz="2000" b="0">
                <a:effectLst/>
                <a:latin typeface="Arial"/>
                <a:ea typeface="Times New Roman" panose="02020603050405020304" pitchFamily="18" charset="0"/>
                <a:cs typeface="Times New Roman"/>
              </a:rPr>
              <a:t>What is the most vital and relevant information about</a:t>
            </a:r>
            <a:r>
              <a:rPr lang="en-US" sz="2000" b="0">
                <a:latin typeface="Arial"/>
                <a:ea typeface="Times New Roman" panose="02020603050405020304" pitchFamily="18" charset="0"/>
                <a:cs typeface="Times New Roman"/>
              </a:rPr>
              <a:t> </a:t>
            </a:r>
            <a:r>
              <a:rPr lang="en-US" sz="2000">
                <a:latin typeface="Arial"/>
                <a:ea typeface="Times New Roman" panose="02020603050405020304" pitchFamily="18" charset="0"/>
                <a:cs typeface="Times New Roman"/>
              </a:rPr>
              <a:t>my projec</a:t>
            </a:r>
            <a:r>
              <a:rPr lang="en-US" sz="2000" b="0">
                <a:latin typeface="Arial"/>
                <a:ea typeface="Times New Roman" panose="02020603050405020304" pitchFamily="18" charset="0"/>
                <a:cs typeface="Times New Roman"/>
              </a:rPr>
              <a:t>t? </a:t>
            </a:r>
            <a:endParaRPr lang="en-US" sz="2000" u="sng">
              <a:effectLst/>
              <a:latin typeface="Arial"/>
              <a:ea typeface="Times New Roman" panose="02020603050405020304" pitchFamily="18" charset="0"/>
              <a:cs typeface="Times New Roman"/>
            </a:endParaRPr>
          </a:p>
          <a:p>
            <a:pPr marL="342900" indent="-342900">
              <a:lnSpc>
                <a:spcPct val="115000"/>
              </a:lnSpc>
              <a:spcBef>
                <a:spcPts val="300"/>
              </a:spcBef>
              <a:spcAft>
                <a:spcPts val="1000"/>
              </a:spcAft>
              <a:buFont typeface="Symbol" panose="05050102010706020507" pitchFamily="18" charset="2"/>
              <a:buChar char=""/>
            </a:pPr>
            <a:r>
              <a:rPr lang="en-US" sz="2000" b="0">
                <a:effectLst/>
                <a:latin typeface="Arial"/>
                <a:ea typeface="Times New Roman" panose="02020603050405020304" pitchFamily="18" charset="0"/>
                <a:cs typeface="Times New Roman"/>
              </a:rPr>
              <a:t>What is the most important thing to know about </a:t>
            </a:r>
            <a:r>
              <a:rPr lang="en-US" sz="2000">
                <a:latin typeface="Arial"/>
                <a:ea typeface="Times New Roman" panose="02020603050405020304" pitchFamily="18" charset="0"/>
                <a:cs typeface="Times New Roman"/>
              </a:rPr>
              <a:t>my project</a:t>
            </a:r>
            <a:r>
              <a:rPr lang="en-US" sz="2000" b="0">
                <a:latin typeface="Arial"/>
                <a:ea typeface="Times New Roman" panose="02020603050405020304" pitchFamily="18" charset="0"/>
                <a:cs typeface="Times New Roman"/>
              </a:rPr>
              <a:t>?</a:t>
            </a:r>
            <a:endParaRPr lang="en-US" sz="2000" b="1" u="sng">
              <a:effectLst/>
              <a:latin typeface="Arial"/>
              <a:ea typeface="Times New Roman" panose="02020603050405020304" pitchFamily="18" charset="0"/>
              <a:cs typeface="Times New Roman"/>
            </a:endParaRPr>
          </a:p>
          <a:p>
            <a:pPr marL="342900" indent="-342900">
              <a:lnSpc>
                <a:spcPct val="115000"/>
              </a:lnSpc>
              <a:spcBef>
                <a:spcPts val="300"/>
              </a:spcBef>
              <a:spcAft>
                <a:spcPts val="1000"/>
              </a:spcAft>
              <a:buFont typeface="Symbol" panose="05050102010706020507" pitchFamily="18" charset="2"/>
              <a:buChar char=""/>
            </a:pPr>
            <a:r>
              <a:rPr lang="en-US" sz="2000" b="0">
                <a:effectLst/>
                <a:latin typeface="Arial"/>
                <a:ea typeface="Times New Roman" panose="02020603050405020304" pitchFamily="18" charset="0"/>
                <a:cs typeface="Times New Roman"/>
              </a:rPr>
              <a:t>What value can </a:t>
            </a:r>
            <a:r>
              <a:rPr lang="en-US" sz="2000">
                <a:latin typeface="Arial"/>
                <a:ea typeface="Times New Roman" panose="02020603050405020304" pitchFamily="18" charset="0"/>
                <a:cs typeface="Times New Roman"/>
              </a:rPr>
              <a:t>my project</a:t>
            </a:r>
            <a:r>
              <a:rPr lang="en-US" sz="2000" b="0">
                <a:latin typeface="Arial"/>
                <a:ea typeface="Times New Roman" panose="02020603050405020304" pitchFamily="18" charset="0"/>
                <a:cs typeface="Times New Roman"/>
              </a:rPr>
              <a:t> bring</a:t>
            </a:r>
            <a:r>
              <a:rPr lang="en-US" sz="2000" b="0">
                <a:effectLst/>
                <a:latin typeface="Arial"/>
                <a:ea typeface="Times New Roman" panose="02020603050405020304" pitchFamily="18" charset="0"/>
                <a:cs typeface="Times New Roman"/>
              </a:rPr>
              <a:t> to </a:t>
            </a:r>
            <a:r>
              <a:rPr lang="en-US" sz="2000" b="1" u="sng">
                <a:effectLst/>
                <a:latin typeface="Arial"/>
                <a:ea typeface="Times New Roman" panose="02020603050405020304" pitchFamily="18" charset="0"/>
                <a:cs typeface="Times New Roman"/>
              </a:rPr>
              <a:t>you</a:t>
            </a:r>
            <a:r>
              <a:rPr lang="en-US" sz="2000" b="0">
                <a:effectLst/>
                <a:latin typeface="Arial"/>
                <a:ea typeface="Times New Roman" panose="02020603050405020304" pitchFamily="18" charset="0"/>
                <a:cs typeface="Times New Roman"/>
              </a:rPr>
              <a:t> or your company</a:t>
            </a:r>
            <a:r>
              <a:rPr lang="en-US" sz="2000" b="0">
                <a:latin typeface="Arial"/>
                <a:ea typeface="Times New Roman" panose="02020603050405020304" pitchFamily="18" charset="0"/>
                <a:cs typeface="Times New Roman"/>
              </a:rPr>
              <a:t>?</a:t>
            </a:r>
            <a:endParaRPr lang="en-US" sz="2000" b="1">
              <a:effectLst/>
              <a:latin typeface="Arial"/>
              <a:ea typeface="Times New Roman" panose="02020603050405020304" pitchFamily="18" charset="0"/>
              <a:cs typeface="Times New Roman"/>
            </a:endParaRPr>
          </a:p>
          <a:p>
            <a:pPr marL="228600" indent="-228600"/>
            <a:r>
              <a:rPr lang="en-US" sz="2000">
                <a:effectLst/>
                <a:latin typeface="Arial"/>
                <a:ea typeface="Times New Roman" panose="02020603050405020304" pitchFamily="18" charset="0"/>
                <a:cs typeface="Times New Roman"/>
              </a:rPr>
              <a:t>How can our project connect to </a:t>
            </a:r>
            <a:r>
              <a:rPr lang="en-US" sz="2000" u="sng">
                <a:effectLst/>
                <a:latin typeface="Arial"/>
                <a:ea typeface="Times New Roman" panose="02020603050405020304" pitchFamily="18" charset="0"/>
                <a:cs typeface="Times New Roman"/>
              </a:rPr>
              <a:t>you </a:t>
            </a:r>
            <a:r>
              <a:rPr lang="en-US" sz="2000">
                <a:effectLst/>
                <a:latin typeface="Arial"/>
                <a:ea typeface="Times New Roman" panose="02020603050405020304" pitchFamily="18" charset="0"/>
                <a:cs typeface="Times New Roman"/>
              </a:rPr>
              <a:t>and your company?</a:t>
            </a:r>
            <a:endParaRPr lang="en-US" sz="4000">
              <a:latin typeface="Arial"/>
              <a:cs typeface="Times New Roman"/>
            </a:endParaRPr>
          </a:p>
        </p:txBody>
      </p:sp>
    </p:spTree>
    <p:extLst>
      <p:ext uri="{BB962C8B-B14F-4D97-AF65-F5344CB8AC3E}">
        <p14:creationId xmlns:p14="http://schemas.microsoft.com/office/powerpoint/2010/main" val="2561828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p:txBody>
          <a:bodyPr>
            <a:noAutofit/>
          </a:bodyPr>
          <a:lstStyle/>
          <a:p>
            <a:r>
              <a:rPr lang="en-US" sz="4800">
                <a:solidFill>
                  <a:schemeClr val="tx1">
                    <a:lumMod val="65000"/>
                    <a:lumOff val="35000"/>
                  </a:schemeClr>
                </a:solidFill>
              </a:rPr>
              <a:t>COMPETITION </a:t>
            </a:r>
          </a:p>
        </p:txBody>
      </p:sp>
      <p:sp>
        <p:nvSpPr>
          <p:cNvPr id="5" name="Content Placeholder 4">
            <a:extLst>
              <a:ext uri="{FF2B5EF4-FFF2-40B4-BE49-F238E27FC236}">
                <a16:creationId xmlns:a16="http://schemas.microsoft.com/office/drawing/2014/main" id="{955F51B3-67CA-66FD-F44E-EB3BAF110141}"/>
              </a:ext>
            </a:extLst>
          </p:cNvPr>
          <p:cNvSpPr>
            <a:spLocks noGrp="1"/>
          </p:cNvSpPr>
          <p:nvPr>
            <p:ph idx="1"/>
          </p:nvPr>
        </p:nvSpPr>
        <p:spPr/>
        <p:txBody>
          <a:bodyPr>
            <a:normAutofit/>
          </a:bodyPr>
          <a:lstStyle/>
          <a:p>
            <a:r>
              <a:rPr lang="en-US"/>
              <a:t>Case Study Application </a:t>
            </a:r>
          </a:p>
          <a:p>
            <a:r>
              <a:rPr lang="en-US"/>
              <a:t>Teams will have 90 seconds to present their project idea</a:t>
            </a:r>
          </a:p>
          <a:p>
            <a:pPr lvl="1"/>
            <a:r>
              <a:rPr lang="en-US"/>
              <a:t>Make sure to address the judging criterion!</a:t>
            </a:r>
          </a:p>
          <a:p>
            <a:r>
              <a:rPr lang="en-US"/>
              <a:t>Respond with Q&amp;A (1 minute)</a:t>
            </a:r>
          </a:p>
          <a:p>
            <a:endParaRPr lang="en-US"/>
          </a:p>
          <a:p>
            <a:pPr marL="0" indent="0" algn="ctr">
              <a:buNone/>
            </a:pPr>
            <a:r>
              <a:rPr lang="en-US" sz="2600">
                <a:solidFill>
                  <a:schemeClr val="tx1">
                    <a:lumMod val="75000"/>
                    <a:lumOff val="25000"/>
                  </a:schemeClr>
                </a:solidFill>
              </a:rPr>
              <a:t>Which Enactus team most effectively demonstrated entrepreneurial leadership to drive business and innovation for sustainable positive impact to benefit people, planet and prosperity?</a:t>
            </a:r>
          </a:p>
          <a:p>
            <a:pPr marL="0" indent="0">
              <a:buNone/>
            </a:pPr>
            <a:endParaRPr lang="en-US"/>
          </a:p>
        </p:txBody>
      </p:sp>
    </p:spTree>
    <p:custDataLst>
      <p:tags r:id="rId1"/>
    </p:custDataLst>
    <p:extLst>
      <p:ext uri="{BB962C8B-B14F-4D97-AF65-F5344CB8AC3E}">
        <p14:creationId xmlns:p14="http://schemas.microsoft.com/office/powerpoint/2010/main" val="916384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p:txBody>
          <a:bodyPr>
            <a:normAutofit/>
          </a:bodyPr>
          <a:lstStyle/>
          <a:p>
            <a:r>
              <a:rPr lang="en-US" sz="6600">
                <a:solidFill>
                  <a:schemeClr val="tx1">
                    <a:lumMod val="65000"/>
                    <a:lumOff val="35000"/>
                  </a:schemeClr>
                </a:solidFill>
              </a:rPr>
              <a:t>CLOSING</a:t>
            </a: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838204" y="1825625"/>
            <a:ext cx="11140436" cy="4351338"/>
          </a:xfrm>
        </p:spPr>
        <p:txBody>
          <a:bodyPr vert="horz" lIns="91440" tIns="45720" rIns="91440" bIns="45720" rtlCol="0" anchor="t">
            <a:normAutofit/>
          </a:bodyPr>
          <a:lstStyle/>
          <a:p>
            <a:pPr marL="0" indent="0">
              <a:buNone/>
            </a:pPr>
            <a:r>
              <a:rPr lang="en-US">
                <a:latin typeface="Arial Narrow"/>
              </a:rPr>
              <a:t>Thank you to our amazing host and partner company for being here today.</a:t>
            </a:r>
          </a:p>
          <a:p>
            <a:pPr marL="0" indent="0">
              <a:buNone/>
            </a:pPr>
            <a:r>
              <a:rPr lang="en-US">
                <a:latin typeface="Arial Narrow"/>
              </a:rPr>
              <a:t>Please take a few moments to complete our survey.</a:t>
            </a:r>
            <a:endParaRPr lang="en-US"/>
          </a:p>
          <a:p>
            <a:pPr marL="0" indent="0">
              <a:buNone/>
            </a:pPr>
            <a:endParaRPr lang="en-US"/>
          </a:p>
        </p:txBody>
      </p:sp>
      <p:pic>
        <p:nvPicPr>
          <p:cNvPr id="5" name="Picture 4" descr="Qr code&#10;&#10;Description automatically generated">
            <a:extLst>
              <a:ext uri="{FF2B5EF4-FFF2-40B4-BE49-F238E27FC236}">
                <a16:creationId xmlns:a16="http://schemas.microsoft.com/office/drawing/2014/main" id="{509D07B9-FDF6-4C42-FD82-DCBBB5285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028" y="3814763"/>
            <a:ext cx="1719943" cy="1719943"/>
          </a:xfrm>
          <a:prstGeom prst="rect">
            <a:avLst/>
          </a:prstGeom>
        </p:spPr>
      </p:pic>
      <p:sp>
        <p:nvSpPr>
          <p:cNvPr id="6" name="TextBox 5">
            <a:extLst>
              <a:ext uri="{FF2B5EF4-FFF2-40B4-BE49-F238E27FC236}">
                <a16:creationId xmlns:a16="http://schemas.microsoft.com/office/drawing/2014/main" id="{F44F2E01-D40F-2712-6332-99C43D3986FB}"/>
              </a:ext>
            </a:extLst>
          </p:cNvPr>
          <p:cNvSpPr txBox="1"/>
          <p:nvPr/>
        </p:nvSpPr>
        <p:spPr>
          <a:xfrm>
            <a:off x="4011384" y="5669640"/>
            <a:ext cx="4169229" cy="369332"/>
          </a:xfrm>
          <a:prstGeom prst="rect">
            <a:avLst/>
          </a:prstGeom>
          <a:noFill/>
        </p:spPr>
        <p:txBody>
          <a:bodyPr wrap="square" rtlCol="0">
            <a:spAutoFit/>
          </a:bodyPr>
          <a:lstStyle/>
          <a:p>
            <a:r>
              <a:rPr lang="en-US" sz="1800" b="1" u="sng">
                <a:solidFill>
                  <a:srgbClr val="0563C1"/>
                </a:solidFill>
                <a:effectLst/>
                <a:latin typeface="Arial Narrow" panose="020B0606020202030204" pitchFamily="34" charset="0"/>
                <a:ea typeface="Calibri" panose="020F0502020204030204" pitchFamily="34" charset="0"/>
                <a:cs typeface="Calibri" panose="020F0502020204030204" pitchFamily="34" charset="0"/>
                <a:hlinkClick r:id="rId5"/>
              </a:rPr>
              <a:t>https://www.surveymonkey.com/r/2022FCS</a:t>
            </a:r>
            <a:endParaRPr lang="en-US" b="1"/>
          </a:p>
        </p:txBody>
      </p:sp>
      <p:pic>
        <p:nvPicPr>
          <p:cNvPr id="9" name="Picture 4" descr="Logo&#10;&#10;Description automatically generated">
            <a:extLst>
              <a:ext uri="{FF2B5EF4-FFF2-40B4-BE49-F238E27FC236}">
                <a16:creationId xmlns:a16="http://schemas.microsoft.com/office/drawing/2014/main" id="{33C15A46-6F4F-1DCE-8CB2-14A4D535CD05}"/>
              </a:ext>
            </a:extLst>
          </p:cNvPr>
          <p:cNvPicPr>
            <a:picLocks noChangeAspect="1"/>
          </p:cNvPicPr>
          <p:nvPr/>
        </p:nvPicPr>
        <p:blipFill>
          <a:blip r:embed="rId6"/>
          <a:stretch>
            <a:fillRect/>
          </a:stretch>
        </p:blipFill>
        <p:spPr>
          <a:xfrm>
            <a:off x="842962" y="4203135"/>
            <a:ext cx="2743200" cy="1142543"/>
          </a:xfrm>
          <a:prstGeom prst="rect">
            <a:avLst/>
          </a:prstGeom>
        </p:spPr>
      </p:pic>
      <p:pic>
        <p:nvPicPr>
          <p:cNvPr id="11" name="Picture 4" descr="Logo&#10;&#10;Description automatically generated">
            <a:extLst>
              <a:ext uri="{FF2B5EF4-FFF2-40B4-BE49-F238E27FC236}">
                <a16:creationId xmlns:a16="http://schemas.microsoft.com/office/drawing/2014/main" id="{54644C0A-F8C3-25C7-C2BA-6F53A9968143}"/>
              </a:ext>
            </a:extLst>
          </p:cNvPr>
          <p:cNvPicPr>
            <a:picLocks noChangeAspect="1"/>
          </p:cNvPicPr>
          <p:nvPr/>
        </p:nvPicPr>
        <p:blipFill>
          <a:blip r:embed="rId6"/>
          <a:stretch>
            <a:fillRect/>
          </a:stretch>
        </p:blipFill>
        <p:spPr>
          <a:xfrm>
            <a:off x="8998743" y="4203135"/>
            <a:ext cx="2743200" cy="1142543"/>
          </a:xfrm>
          <a:prstGeom prst="rect">
            <a:avLst/>
          </a:prstGeom>
        </p:spPr>
      </p:pic>
    </p:spTree>
    <p:custDataLst>
      <p:tags r:id="rId1"/>
    </p:custDataLst>
    <p:extLst>
      <p:ext uri="{BB962C8B-B14F-4D97-AF65-F5344CB8AC3E}">
        <p14:creationId xmlns:p14="http://schemas.microsoft.com/office/powerpoint/2010/main" val="3829122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5476B6EF-0D28-E8BE-B6FB-ACFBF3BA3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934" y="1376387"/>
            <a:ext cx="4043399" cy="39595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F89FFF-0374-2365-1868-92CB193680DA}"/>
              </a:ext>
            </a:extLst>
          </p:cNvPr>
          <p:cNvSpPr>
            <a:spLocks noGrp="1"/>
          </p:cNvSpPr>
          <p:nvPr>
            <p:ph type="title"/>
          </p:nvPr>
        </p:nvSpPr>
        <p:spPr/>
        <p:txBody>
          <a:bodyPr/>
          <a:lstStyle/>
          <a:p>
            <a:pPr algn="ctr"/>
            <a:r>
              <a:rPr lang="en-US">
                <a:latin typeface="Arial Black"/>
              </a:rPr>
              <a:t>Welcome from       </a:t>
            </a:r>
            <a:endParaRPr lang="en-US"/>
          </a:p>
        </p:txBody>
      </p:sp>
      <p:sp>
        <p:nvSpPr>
          <p:cNvPr id="3" name="Content Placeholder 2">
            <a:extLst>
              <a:ext uri="{FF2B5EF4-FFF2-40B4-BE49-F238E27FC236}">
                <a16:creationId xmlns:a16="http://schemas.microsoft.com/office/drawing/2014/main" id="{3092824A-0BBD-D62B-DEEF-3D55F5237254}"/>
              </a:ext>
            </a:extLst>
          </p:cNvPr>
          <p:cNvSpPr>
            <a:spLocks noGrp="1"/>
          </p:cNvSpPr>
          <p:nvPr>
            <p:ph idx="1"/>
          </p:nvPr>
        </p:nvSpPr>
        <p:spPr>
          <a:xfrm>
            <a:off x="763833" y="1670713"/>
            <a:ext cx="10515600" cy="4351338"/>
          </a:xfrm>
        </p:spPr>
        <p:txBody>
          <a:bodyPr vert="horz" lIns="91440" tIns="45720" rIns="91440" bIns="45720" rtlCol="0" anchor="t">
            <a:normAutofit/>
          </a:bodyPr>
          <a:lstStyle/>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r>
              <a:rPr lang="en-US">
                <a:latin typeface="Arial Narrow"/>
              </a:rPr>
              <a:t>Kristie Raines</a:t>
            </a:r>
            <a:endParaRPr lang="en-US"/>
          </a:p>
          <a:p>
            <a:pPr marL="0" indent="0" algn="ctr">
              <a:buNone/>
            </a:pPr>
            <a:r>
              <a:rPr lang="en-US" sz="2400"/>
              <a:t>VP of People &amp; Culture</a:t>
            </a:r>
          </a:p>
        </p:txBody>
      </p:sp>
      <p:pic>
        <p:nvPicPr>
          <p:cNvPr id="6" name="Picture 5">
            <a:extLst>
              <a:ext uri="{FF2B5EF4-FFF2-40B4-BE49-F238E27FC236}">
                <a16:creationId xmlns:a16="http://schemas.microsoft.com/office/drawing/2014/main" id="{0C8FFF6C-BE87-8243-DB7D-019868D42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3772" y="1569265"/>
            <a:ext cx="2933700" cy="2854022"/>
          </a:xfrm>
          <a:prstGeom prst="ellipse">
            <a:avLst/>
          </a:prstGeom>
        </p:spPr>
      </p:pic>
      <p:pic>
        <p:nvPicPr>
          <p:cNvPr id="5" name="Picture 4" descr="Logo&#10;&#10;Description automatically generated">
            <a:extLst>
              <a:ext uri="{FF2B5EF4-FFF2-40B4-BE49-F238E27FC236}">
                <a16:creationId xmlns:a16="http://schemas.microsoft.com/office/drawing/2014/main" id="{07E556D6-58E9-0773-D1D6-E9161EA7EBB7}"/>
              </a:ext>
            </a:extLst>
          </p:cNvPr>
          <p:cNvPicPr>
            <a:picLocks noChangeAspect="1"/>
          </p:cNvPicPr>
          <p:nvPr/>
        </p:nvPicPr>
        <p:blipFill>
          <a:blip r:embed="rId5"/>
          <a:stretch>
            <a:fillRect/>
          </a:stretch>
        </p:blipFill>
        <p:spPr>
          <a:xfrm>
            <a:off x="7439025" y="369323"/>
            <a:ext cx="2743200" cy="1142543"/>
          </a:xfrm>
          <a:prstGeom prst="rect">
            <a:avLst/>
          </a:prstGeom>
        </p:spPr>
      </p:pic>
      <p:sp>
        <p:nvSpPr>
          <p:cNvPr id="4" name="TextBox 3">
            <a:extLst>
              <a:ext uri="{FF2B5EF4-FFF2-40B4-BE49-F238E27FC236}">
                <a16:creationId xmlns:a16="http://schemas.microsoft.com/office/drawing/2014/main" id="{D8AAA5F9-A6C2-2A06-9DA1-7E6DE68972EA}"/>
              </a:ext>
            </a:extLst>
          </p:cNvPr>
          <p:cNvSpPr txBox="1"/>
          <p:nvPr/>
        </p:nvSpPr>
        <p:spPr>
          <a:xfrm>
            <a:off x="2183947" y="5735410"/>
            <a:ext cx="100080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hlinkClick r:id="rId6"/>
              </a:rPr>
              <a:t>https://www.youtube.com/watch?v=ePrI9oYTA8E&amp;ab_channel=BICGroupOfficial</a:t>
            </a:r>
            <a:r>
              <a:rPr lang="en-US">
                <a:cs typeface="Calibri"/>
              </a:rPr>
              <a:t> </a:t>
            </a:r>
            <a:endParaRPr lang="en-US"/>
          </a:p>
        </p:txBody>
      </p:sp>
    </p:spTree>
    <p:extLst>
      <p:ext uri="{BB962C8B-B14F-4D97-AF65-F5344CB8AC3E}">
        <p14:creationId xmlns:p14="http://schemas.microsoft.com/office/powerpoint/2010/main" val="4199587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838200" y="0"/>
            <a:ext cx="10515600" cy="1325563"/>
          </a:xfrm>
        </p:spPr>
        <p:txBody>
          <a:bodyPr>
            <a:normAutofit/>
          </a:bodyPr>
          <a:lstStyle/>
          <a:p>
            <a:r>
              <a:rPr lang="en-US" sz="5400">
                <a:solidFill>
                  <a:schemeClr val="tx1">
                    <a:lumMod val="65000"/>
                    <a:lumOff val="35000"/>
                  </a:schemeClr>
                </a:solidFill>
              </a:rPr>
              <a:t>Enactus US Opportunities</a:t>
            </a: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838200" y="1110409"/>
            <a:ext cx="11140436" cy="5223156"/>
          </a:xfrm>
        </p:spPr>
        <p:txBody>
          <a:bodyPr vert="horz" lIns="91440" tIns="45720" rIns="91440" bIns="45720" rtlCol="0" anchor="t">
            <a:normAutofit fontScale="92500" lnSpcReduction="10000"/>
          </a:bodyPr>
          <a:lstStyle/>
          <a:p>
            <a:pPr marL="0" indent="0">
              <a:buNone/>
            </a:pPr>
            <a:r>
              <a:rPr lang="en-US">
                <a:latin typeface="Arial"/>
                <a:cs typeface="Arial"/>
              </a:rPr>
              <a:t>Virtual Enactus Entrepreneurial Exchange- </a:t>
            </a:r>
            <a:r>
              <a:rPr lang="en-US" sz="2400">
                <a:latin typeface="Arial"/>
                <a:cs typeface="Arial"/>
              </a:rPr>
              <a:t>Nov. 28 – Dec. 16</a:t>
            </a:r>
          </a:p>
          <a:p>
            <a:pPr marL="228600" indent="-228600"/>
            <a:r>
              <a:rPr lang="en-US" sz="2400" spc="100">
                <a:latin typeface="Arial"/>
                <a:cs typeface="Arial"/>
              </a:rPr>
              <a:t>This 3-week program will be an entrepreneurial immersion that will take students through project ideation, implementation, and impact phases. Students will focus on one of the United Nations Sustainable Development Goals and join others that are passionate about the same goal. They will collaborate and engage with Enactus Morocco students and together drive a team project pitch to create impact. It begins late-November and runs into early December.</a:t>
            </a:r>
          </a:p>
          <a:p>
            <a:pPr marL="0" indent="0">
              <a:buNone/>
            </a:pPr>
            <a:r>
              <a:rPr lang="en-US" sz="2400" spc="100">
                <a:latin typeface="Arial"/>
                <a:cs typeface="Arial"/>
              </a:rPr>
              <a:t>Important Information </a:t>
            </a:r>
          </a:p>
          <a:p>
            <a:pPr marL="228600" indent="-228600"/>
            <a:r>
              <a:rPr lang="en-US" sz="2400" spc="100">
                <a:latin typeface="Arial"/>
                <a:cs typeface="Arial"/>
              </a:rPr>
              <a:t>Register by Friday, Nov. 25, 2022</a:t>
            </a:r>
            <a:endParaRPr lang="en-US" sz="2400" spc="100">
              <a:latin typeface="Arial" panose="020B0604020202020204" pitchFamily="34" charset="0"/>
              <a:cs typeface="Arial" panose="020B0604020202020204" pitchFamily="34" charset="0"/>
            </a:endParaRPr>
          </a:p>
          <a:p>
            <a:pPr marL="685800" lvl="1" indent="-228600"/>
            <a:r>
              <a:rPr lang="en-US" sz="2400" spc="100">
                <a:latin typeface="Arial"/>
                <a:cs typeface="Arial"/>
              </a:rPr>
              <a:t>Mandatory kick-off meeting - Monday, November 28, 2022</a:t>
            </a:r>
          </a:p>
          <a:p>
            <a:pPr marL="228600" indent="-228600"/>
            <a:r>
              <a:rPr lang="en-US" sz="2400" spc="100">
                <a:latin typeface="Arial"/>
                <a:cs typeface="Arial"/>
              </a:rPr>
              <a:t>Prize Money</a:t>
            </a:r>
          </a:p>
          <a:p>
            <a:pPr marL="685800" lvl="1" indent="-228600"/>
            <a:r>
              <a:rPr lang="en-US" sz="2400" spc="100">
                <a:latin typeface="Arial"/>
                <a:cs typeface="Arial"/>
              </a:rPr>
              <a:t>1st Place Winner:  $1,250</a:t>
            </a:r>
          </a:p>
          <a:p>
            <a:pPr marL="685800" lvl="1" indent="-228600"/>
            <a:r>
              <a:rPr lang="en-US" sz="2400" spc="100">
                <a:latin typeface="Arial"/>
                <a:cs typeface="Arial"/>
              </a:rPr>
              <a:t>2nd Place Winner:  $750</a:t>
            </a:r>
          </a:p>
          <a:p>
            <a:pPr marL="685800" lvl="1" indent="-228600"/>
            <a:r>
              <a:rPr lang="en-US" sz="2400" spc="100">
                <a:latin typeface="Arial"/>
                <a:cs typeface="Arial"/>
              </a:rPr>
              <a:t>3rd Place Winner:  $500 </a:t>
            </a:r>
            <a:endParaRPr lang="en-US" sz="2400" spc="1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936A0B-58F4-40EE-921D-850BEA3EF704}"/>
              </a:ext>
            </a:extLst>
          </p:cNvPr>
          <p:cNvSpPr txBox="1"/>
          <p:nvPr/>
        </p:nvSpPr>
        <p:spPr>
          <a:xfrm>
            <a:off x="4953837" y="5547536"/>
            <a:ext cx="7024799" cy="400110"/>
          </a:xfrm>
          <a:prstGeom prst="rect">
            <a:avLst/>
          </a:prstGeom>
          <a:noFill/>
        </p:spPr>
        <p:txBody>
          <a:bodyPr wrap="square">
            <a:spAutoFit/>
          </a:bodyPr>
          <a:lstStyle/>
          <a:p>
            <a:pPr marL="457200" lvl="1" indent="0">
              <a:buFont typeface="Arial" panose="020B0604020202020204" pitchFamily="34" charset="0"/>
              <a:buNone/>
            </a:pPr>
            <a:r>
              <a:rPr lang="en-US" sz="2000" b="1"/>
              <a:t>enactusunitedstates.org/Enactus_Entrepreneurial_Exchange</a:t>
            </a:r>
          </a:p>
        </p:txBody>
      </p:sp>
    </p:spTree>
    <p:custDataLst>
      <p:tags r:id="rId1"/>
    </p:custDataLst>
    <p:extLst>
      <p:ext uri="{BB962C8B-B14F-4D97-AF65-F5344CB8AC3E}">
        <p14:creationId xmlns:p14="http://schemas.microsoft.com/office/powerpoint/2010/main" val="3049963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838200" y="103701"/>
            <a:ext cx="10515600" cy="1325563"/>
          </a:xfrm>
        </p:spPr>
        <p:txBody>
          <a:bodyPr>
            <a:normAutofit/>
          </a:bodyPr>
          <a:lstStyle/>
          <a:p>
            <a:r>
              <a:rPr lang="en-US" sz="5400">
                <a:solidFill>
                  <a:schemeClr val="tx1">
                    <a:lumMod val="65000"/>
                    <a:lumOff val="35000"/>
                  </a:schemeClr>
                </a:solidFill>
              </a:rPr>
              <a:t>Enactus US Opportunities</a:t>
            </a: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838200" y="1141412"/>
            <a:ext cx="11140436" cy="4575175"/>
          </a:xfrm>
        </p:spPr>
        <p:txBody>
          <a:bodyPr vert="horz" lIns="91440" tIns="45720" rIns="91440" bIns="45720" rtlCol="0" anchor="t">
            <a:normAutofit fontScale="92500" lnSpcReduction="10000"/>
          </a:bodyPr>
          <a:lstStyle/>
          <a:p>
            <a:pPr marL="0" indent="0">
              <a:buNone/>
            </a:pPr>
            <a:r>
              <a:rPr lang="en-US">
                <a:latin typeface="Arial Narrow"/>
              </a:rPr>
              <a:t>BNY Fellows Program</a:t>
            </a:r>
          </a:p>
          <a:p>
            <a:pPr marL="228600" indent="-228600"/>
            <a:r>
              <a:rPr lang="en-US" sz="2400">
                <a:latin typeface="Arial Narrow"/>
              </a:rPr>
              <a:t>The BNY Mellon Enactus Student Fellows Program is designed to help top Enactus students strengthen their capacity to create and deploy higher quality projects that have sustainable impact and to better prepare students for successful careers.</a:t>
            </a:r>
          </a:p>
          <a:p>
            <a:pPr marL="228600" indent="-228600"/>
            <a:r>
              <a:rPr lang="en-US" sz="2400">
                <a:latin typeface="Arial Narrow"/>
              </a:rPr>
              <a:t>The 2022-2023 program is focused on four competency areas: </a:t>
            </a:r>
            <a:endParaRPr lang="en-US" sz="2400"/>
          </a:p>
          <a:p>
            <a:pPr marL="685800" lvl="1" indent="-228600"/>
            <a:r>
              <a:rPr lang="en-US" sz="2400">
                <a:latin typeface="Arial Narrow"/>
              </a:rPr>
              <a:t>Entrepreneurship</a:t>
            </a:r>
          </a:p>
          <a:p>
            <a:pPr marL="685800" lvl="1" indent="-228600"/>
            <a:r>
              <a:rPr lang="en-US" sz="2400">
                <a:latin typeface="Arial Narrow"/>
              </a:rPr>
              <a:t>Leadership</a:t>
            </a:r>
          </a:p>
          <a:p>
            <a:pPr marL="685800" lvl="1" indent="-228600"/>
            <a:r>
              <a:rPr lang="en-US" sz="2400">
                <a:latin typeface="Arial Narrow"/>
              </a:rPr>
              <a:t>Career readiness</a:t>
            </a:r>
          </a:p>
          <a:p>
            <a:pPr marL="685800" lvl="1" indent="-228600"/>
            <a:r>
              <a:rPr lang="en-US" sz="2400">
                <a:latin typeface="Arial Narrow"/>
              </a:rPr>
              <a:t>Project management</a:t>
            </a:r>
          </a:p>
          <a:p>
            <a:pPr marL="228600" indent="-228600"/>
            <a:r>
              <a:rPr lang="en-US" sz="2400">
                <a:latin typeface="Arial Narrow"/>
              </a:rPr>
              <a:t>Program Eligibility Requirements:</a:t>
            </a:r>
          </a:p>
          <a:p>
            <a:pPr marL="685800" lvl="1" indent="-228600"/>
            <a:r>
              <a:rPr lang="en-US" sz="2400">
                <a:latin typeface="Arial Narrow"/>
              </a:rPr>
              <a:t>Be a current student on a Enactus United States Team registered on Enactus +</a:t>
            </a:r>
          </a:p>
          <a:p>
            <a:pPr marL="685800" lvl="1" indent="-228600"/>
            <a:r>
              <a:rPr lang="en-US" sz="2400">
                <a:latin typeface="Arial Narrow"/>
              </a:rPr>
              <a:t>Commitment to complete the entire program by April 1st, 2023</a:t>
            </a:r>
            <a:endParaRPr lang="en-US" sz="2400"/>
          </a:p>
          <a:p>
            <a:pPr marL="0" indent="0">
              <a:buNone/>
            </a:pPr>
            <a:endParaRPr lang="en-US" sz="2400"/>
          </a:p>
        </p:txBody>
      </p:sp>
      <p:sp>
        <p:nvSpPr>
          <p:cNvPr id="5" name="TextBox 4">
            <a:extLst>
              <a:ext uri="{FF2B5EF4-FFF2-40B4-BE49-F238E27FC236}">
                <a16:creationId xmlns:a16="http://schemas.microsoft.com/office/drawing/2014/main" id="{A734D107-4B1C-4AB5-8DBA-7FF47A00C7F2}"/>
              </a:ext>
            </a:extLst>
          </p:cNvPr>
          <p:cNvSpPr txBox="1"/>
          <p:nvPr/>
        </p:nvSpPr>
        <p:spPr>
          <a:xfrm>
            <a:off x="6408418" y="5716587"/>
            <a:ext cx="5570218" cy="461665"/>
          </a:xfrm>
          <a:prstGeom prst="rect">
            <a:avLst/>
          </a:prstGeom>
          <a:noFill/>
        </p:spPr>
        <p:txBody>
          <a:bodyPr wrap="square">
            <a:spAutoFit/>
          </a:bodyPr>
          <a:lstStyle/>
          <a:p>
            <a:r>
              <a:rPr lang="en-US" sz="2400" b="1" u="sng"/>
              <a:t>training.enactus.org/bny-mellon-fellows</a:t>
            </a:r>
          </a:p>
        </p:txBody>
      </p:sp>
    </p:spTree>
    <p:custDataLst>
      <p:tags r:id="rId1"/>
    </p:custDataLst>
    <p:extLst>
      <p:ext uri="{BB962C8B-B14F-4D97-AF65-F5344CB8AC3E}">
        <p14:creationId xmlns:p14="http://schemas.microsoft.com/office/powerpoint/2010/main" val="3565681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BA00-787A-FAC0-12F7-9B9754B7003D}"/>
              </a:ext>
            </a:extLst>
          </p:cNvPr>
          <p:cNvSpPr>
            <a:spLocks noGrp="1"/>
          </p:cNvSpPr>
          <p:nvPr>
            <p:ph type="title"/>
          </p:nvPr>
        </p:nvSpPr>
        <p:spPr/>
        <p:txBody>
          <a:bodyPr/>
          <a:lstStyle/>
          <a:p>
            <a:r>
              <a:rPr lang="en-US">
                <a:latin typeface="Arial Black"/>
              </a:rPr>
              <a:t>Enactus US Opportunities </a:t>
            </a:r>
            <a:endParaRPr lang="en-US"/>
          </a:p>
        </p:txBody>
      </p:sp>
      <p:sp>
        <p:nvSpPr>
          <p:cNvPr id="3" name="Content Placeholder 2">
            <a:extLst>
              <a:ext uri="{FF2B5EF4-FFF2-40B4-BE49-F238E27FC236}">
                <a16:creationId xmlns:a16="http://schemas.microsoft.com/office/drawing/2014/main" id="{6B70A10E-E146-33B1-53A8-9832A1D46BD5}"/>
              </a:ext>
            </a:extLst>
          </p:cNvPr>
          <p:cNvSpPr>
            <a:spLocks noGrp="1"/>
          </p:cNvSpPr>
          <p:nvPr>
            <p:ph idx="1"/>
          </p:nvPr>
        </p:nvSpPr>
        <p:spPr>
          <a:xfrm>
            <a:off x="431210" y="1452646"/>
            <a:ext cx="10515600" cy="4351338"/>
          </a:xfrm>
        </p:spPr>
        <p:txBody>
          <a:bodyPr vert="horz" lIns="91440" tIns="45720" rIns="91440" bIns="45720" rtlCol="0" anchor="t">
            <a:normAutofit/>
          </a:bodyPr>
          <a:lstStyle/>
          <a:p>
            <a:pPr marL="0" indent="0">
              <a:buNone/>
            </a:pPr>
            <a:r>
              <a:rPr lang="en-US"/>
              <a:t>Project Management Institute (PMI) </a:t>
            </a:r>
          </a:p>
        </p:txBody>
      </p:sp>
      <p:pic>
        <p:nvPicPr>
          <p:cNvPr id="5" name="Picture 4" descr="Text&#10;&#10;Description automatically generated with low confidence">
            <a:extLst>
              <a:ext uri="{FF2B5EF4-FFF2-40B4-BE49-F238E27FC236}">
                <a16:creationId xmlns:a16="http://schemas.microsoft.com/office/drawing/2014/main" id="{BE0FF09D-4776-F65E-D03C-F51B093D0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011" y="-124052"/>
            <a:ext cx="3013989" cy="1582344"/>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4037974C-4B39-F6CF-4ACA-90D3848CC6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080" y="2057402"/>
            <a:ext cx="9489860" cy="4232774"/>
          </a:xfrm>
          <a:prstGeom prst="rect">
            <a:avLst/>
          </a:prstGeom>
        </p:spPr>
      </p:pic>
    </p:spTree>
    <p:extLst>
      <p:ext uri="{BB962C8B-B14F-4D97-AF65-F5344CB8AC3E}">
        <p14:creationId xmlns:p14="http://schemas.microsoft.com/office/powerpoint/2010/main" val="1621128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D78C-BA8F-4F87-B87F-84B30B338B3D}"/>
              </a:ext>
            </a:extLst>
          </p:cNvPr>
          <p:cNvSpPr>
            <a:spLocks noGrp="1"/>
          </p:cNvSpPr>
          <p:nvPr>
            <p:ph type="title"/>
          </p:nvPr>
        </p:nvSpPr>
        <p:spPr>
          <a:xfrm>
            <a:off x="838200" y="0"/>
            <a:ext cx="10515600" cy="1325563"/>
          </a:xfrm>
        </p:spPr>
        <p:txBody>
          <a:bodyPr>
            <a:normAutofit/>
          </a:bodyPr>
          <a:lstStyle/>
          <a:p>
            <a:r>
              <a:rPr lang="en-US" sz="5400">
                <a:solidFill>
                  <a:schemeClr val="tx1">
                    <a:lumMod val="65000"/>
                    <a:lumOff val="35000"/>
                  </a:schemeClr>
                </a:solidFill>
              </a:rPr>
              <a:t>Enactus US Opportunities</a:t>
            </a:r>
          </a:p>
        </p:txBody>
      </p:sp>
      <p:sp>
        <p:nvSpPr>
          <p:cNvPr id="3" name="Content Placeholder 2">
            <a:extLst>
              <a:ext uri="{FF2B5EF4-FFF2-40B4-BE49-F238E27FC236}">
                <a16:creationId xmlns:a16="http://schemas.microsoft.com/office/drawing/2014/main" id="{246146A3-CDFD-46A4-83B6-A736217CF147}"/>
              </a:ext>
            </a:extLst>
          </p:cNvPr>
          <p:cNvSpPr>
            <a:spLocks noGrp="1"/>
          </p:cNvSpPr>
          <p:nvPr>
            <p:ph idx="1"/>
          </p:nvPr>
        </p:nvSpPr>
        <p:spPr>
          <a:xfrm>
            <a:off x="238125" y="1007895"/>
            <a:ext cx="11718071" cy="5468545"/>
          </a:xfrm>
        </p:spPr>
        <p:txBody>
          <a:bodyPr vert="horz" lIns="91440" tIns="45720" rIns="91440" bIns="45720" rtlCol="0" anchor="t">
            <a:normAutofit/>
          </a:bodyPr>
          <a:lstStyle/>
          <a:p>
            <a:pPr marL="0" indent="0">
              <a:buNone/>
            </a:pPr>
            <a:r>
              <a:rPr lang="en-US" sz="3200">
                <a:latin typeface="Arial"/>
                <a:cs typeface="Arial"/>
              </a:rPr>
              <a:t>Standard Charter Foundation – </a:t>
            </a:r>
            <a:r>
              <a:rPr lang="en-US" sz="3200" err="1">
                <a:latin typeface="Arial"/>
                <a:cs typeface="Arial"/>
              </a:rPr>
              <a:t>Futuremakers</a:t>
            </a:r>
            <a:r>
              <a:rPr lang="en-US" sz="3200">
                <a:latin typeface="Arial"/>
                <a:cs typeface="Arial"/>
              </a:rPr>
              <a:t> Program </a:t>
            </a:r>
            <a:endParaRPr lang="en-US" sz="3200">
              <a:latin typeface="Arial" panose="020B0604020202020204" pitchFamily="34" charset="0"/>
              <a:cs typeface="Arial" panose="020B0604020202020204" pitchFamily="34" charset="0"/>
            </a:endParaRPr>
          </a:p>
          <a:p>
            <a:pPr marL="228600" indent="-228600"/>
            <a:r>
              <a:rPr lang="en-US" sz="1900" spc="100">
                <a:latin typeface="Arial"/>
                <a:cs typeface="Arial"/>
              </a:rPr>
              <a:t>The </a:t>
            </a:r>
            <a:r>
              <a:rPr lang="en-US" sz="1900" spc="100" err="1">
                <a:latin typeface="Arial"/>
                <a:cs typeface="Arial"/>
              </a:rPr>
              <a:t>Futuremakers</a:t>
            </a:r>
            <a:r>
              <a:rPr lang="en-US" sz="1900" spc="100">
                <a:latin typeface="Arial"/>
                <a:cs typeface="Arial"/>
              </a:rPr>
              <a:t> Program will teach teams to develop disadvantaged groups in employability, career readiness, and entrepreneurship. Each college/university that joins receives funding support to assist them with starting an Enactus team and will be provided additional funding through Enactus corporate partners. </a:t>
            </a:r>
            <a:endParaRPr lang="en-US" sz="1900" spc="100">
              <a:latin typeface="Arial" panose="020B0604020202020204" pitchFamily="34" charset="0"/>
              <a:cs typeface="Arial" panose="020B0604020202020204" pitchFamily="34" charset="0"/>
            </a:endParaRPr>
          </a:p>
          <a:p>
            <a:pPr marL="228600" indent="-228600"/>
            <a:r>
              <a:rPr lang="en-US" sz="1900" spc="100">
                <a:latin typeface="Arial"/>
                <a:cs typeface="Arial"/>
              </a:rPr>
              <a:t>The Enactus/</a:t>
            </a:r>
            <a:r>
              <a:rPr lang="en-US" sz="1900" spc="100" err="1">
                <a:latin typeface="Arial"/>
                <a:cs typeface="Arial"/>
              </a:rPr>
              <a:t>Futuremakers</a:t>
            </a:r>
            <a:r>
              <a:rPr lang="en-US" sz="1900" spc="100">
                <a:latin typeface="Arial"/>
                <a:cs typeface="Arial"/>
              </a:rPr>
              <a:t> Program by Standard Charter aims to: </a:t>
            </a:r>
            <a:endParaRPr lang="en-US" sz="1900" spc="100">
              <a:latin typeface="Arial" panose="020B0604020202020204" pitchFamily="34" charset="0"/>
              <a:cs typeface="Arial" panose="020B0604020202020204" pitchFamily="34" charset="0"/>
            </a:endParaRPr>
          </a:p>
          <a:p>
            <a:pPr marL="685800" lvl="1" indent="-228600"/>
            <a:r>
              <a:rPr lang="en-US" sz="1900" spc="100">
                <a:latin typeface="Arial"/>
                <a:cs typeface="Arial"/>
              </a:rPr>
              <a:t>Tackle inequality and increase economic inclusion for young people across its markets.</a:t>
            </a:r>
          </a:p>
          <a:p>
            <a:pPr marL="685800" lvl="1" indent="-228600"/>
            <a:r>
              <a:rPr lang="en-US" sz="1900" spc="100">
                <a:latin typeface="Arial"/>
                <a:cs typeface="Arial"/>
              </a:rPr>
              <a:t>Work with disadvantaged groups to gain new skills and expertise to improve their chances of getting a job or starting their own business. </a:t>
            </a:r>
            <a:endParaRPr lang="en-US" sz="1900" spc="100">
              <a:latin typeface="Arial" panose="020B0604020202020204" pitchFamily="34" charset="0"/>
              <a:cs typeface="Arial" panose="020B0604020202020204" pitchFamily="34" charset="0"/>
            </a:endParaRPr>
          </a:p>
          <a:p>
            <a:pPr marL="685800" lvl="1" indent="-228600"/>
            <a:r>
              <a:rPr lang="en-US" sz="1900" spc="100">
                <a:latin typeface="Arial"/>
                <a:cs typeface="Arial"/>
              </a:rPr>
              <a:t>Develop entrepreneurial skills and create jobs in order to realize positive impact on individuals and communities.</a:t>
            </a:r>
            <a:endParaRPr lang="en-US" sz="1900" spc="100">
              <a:latin typeface="Arial" panose="020B0604020202020204" pitchFamily="34" charset="0"/>
              <a:cs typeface="Arial" panose="020B0604020202020204" pitchFamily="34" charset="0"/>
            </a:endParaRPr>
          </a:p>
          <a:p>
            <a:pPr marL="685800" lvl="1" indent="-228600"/>
            <a:r>
              <a:rPr lang="en-US" sz="1900" spc="100">
                <a:latin typeface="Arial"/>
                <a:cs typeface="Arial"/>
              </a:rPr>
              <a:t>Kickoff and Information Session </a:t>
            </a:r>
            <a:r>
              <a:rPr lang="en-US" sz="1900" spc="100">
                <a:highlight>
                  <a:srgbClr val="FFFF00"/>
                </a:highlight>
                <a:latin typeface="Arial"/>
                <a:cs typeface="Arial"/>
              </a:rPr>
              <a:t>November 30, 2022 2pm CST</a:t>
            </a:r>
            <a:endParaRPr lang="en-US" sz="1900" spc="100">
              <a:highlight>
                <a:srgbClr val="FFFF00"/>
              </a:highlight>
              <a:latin typeface="Arial" panose="020B0604020202020204" pitchFamily="34" charset="0"/>
              <a:cs typeface="Arial" panose="020B0604020202020204" pitchFamily="34" charset="0"/>
            </a:endParaRPr>
          </a:p>
          <a:p>
            <a:pPr marL="228600" indent="-228600"/>
            <a:r>
              <a:rPr lang="en-US" sz="1900" spc="100">
                <a:latin typeface="Arial"/>
                <a:cs typeface="Arial"/>
              </a:rPr>
              <a:t>If you are interested in learning more or joining this imitative with Enactus, please have your advisor or team lead reach out to </a:t>
            </a:r>
            <a:r>
              <a:rPr lang="en-US" sz="1900" spc="100">
                <a:latin typeface="Arial"/>
                <a:cs typeface="Arial"/>
                <a:hlinkClick r:id="rId5"/>
              </a:rPr>
              <a:t>training@enactus.org</a:t>
            </a:r>
            <a:r>
              <a:rPr lang="en-US" sz="1900" spc="100">
                <a:latin typeface="Arial"/>
                <a:cs typeface="Arial"/>
              </a:rPr>
              <a:t> </a:t>
            </a:r>
            <a:endParaRPr lang="en-US" sz="1900" spc="1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936A0B-58F4-40EE-921D-850BEA3EF704}"/>
              </a:ext>
            </a:extLst>
          </p:cNvPr>
          <p:cNvSpPr txBox="1"/>
          <p:nvPr/>
        </p:nvSpPr>
        <p:spPr>
          <a:xfrm>
            <a:off x="4953837" y="5823983"/>
            <a:ext cx="7024799" cy="338554"/>
          </a:xfrm>
          <a:prstGeom prst="rect">
            <a:avLst/>
          </a:prstGeom>
          <a:noFill/>
        </p:spPr>
        <p:txBody>
          <a:bodyPr wrap="square">
            <a:spAutoFit/>
          </a:bodyPr>
          <a:lstStyle/>
          <a:p>
            <a:pPr marL="457200" lvl="1" indent="0">
              <a:buFont typeface="Arial" panose="020B0604020202020204" pitchFamily="34" charset="0"/>
              <a:buNone/>
            </a:pPr>
            <a:r>
              <a:rPr lang="en-US" sz="1600" b="1"/>
              <a:t>enactusunitedstates.org/</a:t>
            </a:r>
            <a:r>
              <a:rPr lang="en-US" sz="1600" b="1" err="1"/>
              <a:t>futuremakers_program</a:t>
            </a:r>
            <a:endParaRPr lang="en-US" sz="1600" b="1"/>
          </a:p>
        </p:txBody>
      </p:sp>
    </p:spTree>
    <p:custDataLst>
      <p:tags r:id="rId1"/>
    </p:custDataLst>
    <p:extLst>
      <p:ext uri="{BB962C8B-B14F-4D97-AF65-F5344CB8AC3E}">
        <p14:creationId xmlns:p14="http://schemas.microsoft.com/office/powerpoint/2010/main" val="991648076"/>
      </p:ext>
    </p:extLst>
  </p:cSld>
  <p:clrMapOvr>
    <a:masterClrMapping/>
  </p:clrMapOvr>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01F7B2D6A5DB469EF8C8B0D16C5500" ma:contentTypeVersion="14" ma:contentTypeDescription="Create a new document." ma:contentTypeScope="" ma:versionID="e716e29802b8f1131eb521e3cb44cff5">
  <xsd:schema xmlns:xsd="http://www.w3.org/2001/XMLSchema" xmlns:xs="http://www.w3.org/2001/XMLSchema" xmlns:p="http://schemas.microsoft.com/office/2006/metadata/properties" xmlns:ns2="942969c9-936a-48f6-86ae-714be5c4f5c1" xmlns:ns3="f0ba1878-7fd3-4813-bebb-cdc96d087707" targetNamespace="http://schemas.microsoft.com/office/2006/metadata/properties" ma:root="true" ma:fieldsID="866cbc0a3c93c2698589145836916873" ns2:_="" ns3:_="">
    <xsd:import namespace="942969c9-936a-48f6-86ae-714be5c4f5c1"/>
    <xsd:import namespace="f0ba1878-7fd3-4813-bebb-cdc96d0877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2969c9-936a-48f6-86ae-714be5c4f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78b16d2-d1a2-4d94-a6a2-ea811a05935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ba1878-7fd3-4813-bebb-cdc96d08770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1fbd0b2-1507-47d4-bcf9-6d9f09659994}" ma:internalName="TaxCatchAll" ma:showField="CatchAllData" ma:web="f0ba1878-7fd3-4813-bebb-cdc96d08770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ba1878-7fd3-4813-bebb-cdc96d087707" xsi:nil="true"/>
    <lcf76f155ced4ddcb4097134ff3c332f xmlns="942969c9-936a-48f6-86ae-714be5c4f5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80454E2-971C-4805-99FB-85316BADB874}">
  <ds:schemaRefs>
    <ds:schemaRef ds:uri="942969c9-936a-48f6-86ae-714be5c4f5c1"/>
    <ds:schemaRef ds:uri="f0ba1878-7fd3-4813-bebb-cdc96d0877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84E286-36C7-4DC3-980B-18B7A8A3F8D8}">
  <ds:schemaRefs>
    <ds:schemaRef ds:uri="http://schemas.microsoft.com/sharepoint/v3/contenttype/forms"/>
  </ds:schemaRefs>
</ds:datastoreItem>
</file>

<file path=customXml/itemProps3.xml><?xml version="1.0" encoding="utf-8"?>
<ds:datastoreItem xmlns:ds="http://schemas.openxmlformats.org/officeDocument/2006/customXml" ds:itemID="{30A3177A-E839-49FE-8493-0B7F025031ED}">
  <ds:schemaRefs>
    <ds:schemaRef ds:uri="942969c9-936a-48f6-86ae-714be5c4f5c1"/>
    <ds:schemaRef ds:uri="f0ba1878-7fd3-4813-bebb-cdc96d08770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45</Slides>
  <Notes>45</Notes>
  <HiddenSlides>0</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1_Office Theme</vt:lpstr>
      <vt:lpstr>Breakfast &amp; Pre-Survey </vt:lpstr>
      <vt:lpstr>PowerPoint Presentation</vt:lpstr>
      <vt:lpstr>WELCOME</vt:lpstr>
      <vt:lpstr>BIC SUPPORT STAFF </vt:lpstr>
      <vt:lpstr>Welcome from       </vt:lpstr>
      <vt:lpstr>Enactus US Opportunities</vt:lpstr>
      <vt:lpstr>Enactus US Opportunities</vt:lpstr>
      <vt:lpstr>Enactus US Opportunities </vt:lpstr>
      <vt:lpstr>Enactus US Opportunities</vt:lpstr>
      <vt:lpstr>Enactus US Opportunities</vt:lpstr>
      <vt:lpstr>Project Design and Ideation</vt:lpstr>
      <vt:lpstr>PowerPoint Presentation</vt:lpstr>
      <vt:lpstr>Needs Assessment</vt:lpstr>
      <vt:lpstr>Needs Assessment </vt:lpstr>
      <vt:lpstr>Needs Assessment Strategies</vt:lpstr>
      <vt:lpstr>Problem Statements</vt:lpstr>
      <vt:lpstr>Desired Impact</vt:lpstr>
      <vt:lpstr>Proposed Empathetic Solution</vt:lpstr>
      <vt:lpstr>Connecting to Your Enactus Project</vt:lpstr>
      <vt:lpstr>BREAK</vt:lpstr>
      <vt:lpstr>Enactus Career Advantage Program</vt:lpstr>
      <vt:lpstr>Career Panel</vt:lpstr>
      <vt:lpstr>NETWORKING  LUNCH</vt:lpstr>
      <vt:lpstr>Enactus Team Implementation</vt:lpstr>
      <vt:lpstr>PROJECT CATEGORIES – CHARITABLE PROJECT</vt:lpstr>
      <vt:lpstr>PROJECT CATEGORIES – STRATEGIC INIATITIVE </vt:lpstr>
      <vt:lpstr>Project Categories – Community Program</vt:lpstr>
      <vt:lpstr>Project Categories – Social Enterprise</vt:lpstr>
      <vt:lpstr>PROJECT CATEGORIES ACTIVITY</vt:lpstr>
      <vt:lpstr>REVIEW YOUR PROJECTS</vt:lpstr>
      <vt:lpstr>ENACTUS TEAM SUSTAINABILITY SESSION</vt:lpstr>
      <vt:lpstr>ONGOING RECRUITMENT AND PROMOTIONS</vt:lpstr>
      <vt:lpstr>RUTGERS ENACTUS INSTAGRAM</vt:lpstr>
      <vt:lpstr>ONGOING RECRUITMENT AND PROMOTIONS</vt:lpstr>
      <vt:lpstr>PowerPoint Presentation</vt:lpstr>
      <vt:lpstr>ADVISOR SUPPORT</vt:lpstr>
      <vt:lpstr>Securing Funding</vt:lpstr>
      <vt:lpstr>7 POINTS OF TEAM SUCCESS</vt:lpstr>
      <vt:lpstr>Connecting to Your Team</vt:lpstr>
      <vt:lpstr>BREAK</vt:lpstr>
      <vt:lpstr>Competition Prep</vt:lpstr>
      <vt:lpstr>PowerPoint Presentation</vt:lpstr>
      <vt:lpstr>Pitching Your Project</vt:lpstr>
      <vt:lpstr>COMPETITION </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STATES FALL COLLABORATION SUMMIT</dc:title>
  <dc:creator>Rebecca Hoy</dc:creator>
  <cp:revision>1</cp:revision>
  <dcterms:created xsi:type="dcterms:W3CDTF">2021-08-18T15:58:26Z</dcterms:created>
  <dcterms:modified xsi:type="dcterms:W3CDTF">2022-11-12T12:43:19Z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0x0101009201F7B2D6A5DB469EF8C8B0D16C5500</vt:lpwstr>
  </property>
  <property fmtid="{D5CDD505-2E9C-101B-9397-08002B2CF9AE}" pid="3" name="Order">
    <vt:lpwstr>15800.0000000000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